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0.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1.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2.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2.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3.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4.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heme/themeOverride5.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6.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8" r:id="rId3"/>
    <p:sldMasterId id="2147483700" r:id="rId4"/>
    <p:sldMasterId id="2147483712" r:id="rId5"/>
    <p:sldMasterId id="2147483724" r:id="rId6"/>
    <p:sldMasterId id="2147483726" r:id="rId7"/>
    <p:sldMasterId id="2147483738" r:id="rId8"/>
    <p:sldMasterId id="2147483741" r:id="rId9"/>
    <p:sldMasterId id="2147483753" r:id="rId10"/>
    <p:sldMasterId id="2147483765" r:id="rId11"/>
    <p:sldMasterId id="2147483777" r:id="rId12"/>
    <p:sldMasterId id="2147483789" r:id="rId13"/>
  </p:sldMasterIdLst>
  <p:notesMasterIdLst>
    <p:notesMasterId r:id="rId95"/>
  </p:notesMasterIdLst>
  <p:sldIdLst>
    <p:sldId id="256" r:id="rId14"/>
    <p:sldId id="257" r:id="rId15"/>
    <p:sldId id="258" r:id="rId16"/>
    <p:sldId id="340" r:id="rId17"/>
    <p:sldId id="341" r:id="rId18"/>
    <p:sldId id="342" r:id="rId19"/>
    <p:sldId id="343" r:id="rId20"/>
    <p:sldId id="344" r:id="rId21"/>
    <p:sldId id="345" r:id="rId22"/>
    <p:sldId id="346" r:id="rId23"/>
    <p:sldId id="347" r:id="rId24"/>
    <p:sldId id="348" r:id="rId25"/>
    <p:sldId id="349" r:id="rId26"/>
    <p:sldId id="269" r:id="rId27"/>
    <p:sldId id="270" r:id="rId28"/>
    <p:sldId id="336"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291" r:id="rId49"/>
    <p:sldId id="292" r:id="rId50"/>
    <p:sldId id="293" r:id="rId51"/>
    <p:sldId id="294" r:id="rId52"/>
    <p:sldId id="295" r:id="rId53"/>
    <p:sldId id="296" r:id="rId54"/>
    <p:sldId id="297" r:id="rId55"/>
    <p:sldId id="298" r:id="rId56"/>
    <p:sldId id="299" r:id="rId57"/>
    <p:sldId id="300" r:id="rId58"/>
    <p:sldId id="301" r:id="rId59"/>
    <p:sldId id="302" r:id="rId60"/>
    <p:sldId id="303" r:id="rId61"/>
    <p:sldId id="304" r:id="rId62"/>
    <p:sldId id="305" r:id="rId63"/>
    <p:sldId id="306" r:id="rId64"/>
    <p:sldId id="307" r:id="rId65"/>
    <p:sldId id="308" r:id="rId66"/>
    <p:sldId id="309" r:id="rId67"/>
    <p:sldId id="310" r:id="rId68"/>
    <p:sldId id="311" r:id="rId69"/>
    <p:sldId id="312" r:id="rId70"/>
    <p:sldId id="313" r:id="rId71"/>
    <p:sldId id="314" r:id="rId72"/>
    <p:sldId id="315" r:id="rId73"/>
    <p:sldId id="316" r:id="rId74"/>
    <p:sldId id="317" r:id="rId75"/>
    <p:sldId id="318" r:id="rId76"/>
    <p:sldId id="319" r:id="rId77"/>
    <p:sldId id="320" r:id="rId78"/>
    <p:sldId id="321" r:id="rId79"/>
    <p:sldId id="322" r:id="rId80"/>
    <p:sldId id="350" r:id="rId81"/>
    <p:sldId id="324" r:id="rId82"/>
    <p:sldId id="325" r:id="rId83"/>
    <p:sldId id="326" r:id="rId84"/>
    <p:sldId id="327" r:id="rId85"/>
    <p:sldId id="328" r:id="rId86"/>
    <p:sldId id="329" r:id="rId87"/>
    <p:sldId id="330" r:id="rId88"/>
    <p:sldId id="331" r:id="rId89"/>
    <p:sldId id="332" r:id="rId90"/>
    <p:sldId id="335" r:id="rId91"/>
    <p:sldId id="337" r:id="rId92"/>
    <p:sldId id="338" r:id="rId93"/>
    <p:sldId id="339" r:id="rId9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3" autoAdjust="0"/>
    <p:restoredTop sz="89474" autoAdjust="0"/>
  </p:normalViewPr>
  <p:slideViewPr>
    <p:cSldViewPr snapToGrid="0" snapToObjects="1">
      <p:cViewPr varScale="1">
        <p:scale>
          <a:sx n="70" d="100"/>
          <a:sy n="70" d="100"/>
        </p:scale>
        <p:origin x="-104" y="-6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176"/>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slide" Target="slides/slide22.xml"/><Relationship Id="rId36" Type="http://schemas.openxmlformats.org/officeDocument/2006/relationships/slide" Target="slides/slide23.xml"/><Relationship Id="rId37" Type="http://schemas.openxmlformats.org/officeDocument/2006/relationships/slide" Target="slides/slide24.xml"/><Relationship Id="rId38" Type="http://schemas.openxmlformats.org/officeDocument/2006/relationships/slide" Target="slides/slide25.xml"/><Relationship Id="rId39" Type="http://schemas.openxmlformats.org/officeDocument/2006/relationships/slide" Target="slides/slide26.xml"/><Relationship Id="rId50" Type="http://schemas.openxmlformats.org/officeDocument/2006/relationships/slide" Target="slides/slide37.xml"/><Relationship Id="rId51" Type="http://schemas.openxmlformats.org/officeDocument/2006/relationships/slide" Target="slides/slide38.xml"/><Relationship Id="rId52" Type="http://schemas.openxmlformats.org/officeDocument/2006/relationships/slide" Target="slides/slide39.xml"/><Relationship Id="rId53" Type="http://schemas.openxmlformats.org/officeDocument/2006/relationships/slide" Target="slides/slide40.xml"/><Relationship Id="rId54" Type="http://schemas.openxmlformats.org/officeDocument/2006/relationships/slide" Target="slides/slide41.xml"/><Relationship Id="rId55" Type="http://schemas.openxmlformats.org/officeDocument/2006/relationships/slide" Target="slides/slide42.xml"/><Relationship Id="rId56" Type="http://schemas.openxmlformats.org/officeDocument/2006/relationships/slide" Target="slides/slide43.xml"/><Relationship Id="rId57" Type="http://schemas.openxmlformats.org/officeDocument/2006/relationships/slide" Target="slides/slide44.xml"/><Relationship Id="rId58" Type="http://schemas.openxmlformats.org/officeDocument/2006/relationships/slide" Target="slides/slide45.xml"/><Relationship Id="rId59" Type="http://schemas.openxmlformats.org/officeDocument/2006/relationships/slide" Target="slides/slide46.xml"/><Relationship Id="rId70" Type="http://schemas.openxmlformats.org/officeDocument/2006/relationships/slide" Target="slides/slide57.xml"/><Relationship Id="rId71" Type="http://schemas.openxmlformats.org/officeDocument/2006/relationships/slide" Target="slides/slide58.xml"/><Relationship Id="rId72" Type="http://schemas.openxmlformats.org/officeDocument/2006/relationships/slide" Target="slides/slide59.xml"/><Relationship Id="rId73" Type="http://schemas.openxmlformats.org/officeDocument/2006/relationships/slide" Target="slides/slide60.xml"/><Relationship Id="rId74" Type="http://schemas.openxmlformats.org/officeDocument/2006/relationships/slide" Target="slides/slide61.xml"/><Relationship Id="rId75" Type="http://schemas.openxmlformats.org/officeDocument/2006/relationships/slide" Target="slides/slide62.xml"/><Relationship Id="rId76" Type="http://schemas.openxmlformats.org/officeDocument/2006/relationships/slide" Target="slides/slide63.xml"/><Relationship Id="rId77" Type="http://schemas.openxmlformats.org/officeDocument/2006/relationships/slide" Target="slides/slide64.xml"/><Relationship Id="rId78" Type="http://schemas.openxmlformats.org/officeDocument/2006/relationships/slide" Target="slides/slide65.xml"/><Relationship Id="rId79" Type="http://schemas.openxmlformats.org/officeDocument/2006/relationships/slide" Target="slides/slide66.xml"/><Relationship Id="rId90" Type="http://schemas.openxmlformats.org/officeDocument/2006/relationships/slide" Target="slides/slide77.xml"/><Relationship Id="rId91" Type="http://schemas.openxmlformats.org/officeDocument/2006/relationships/slide" Target="slides/slide78.xml"/><Relationship Id="rId92" Type="http://schemas.openxmlformats.org/officeDocument/2006/relationships/slide" Target="slides/slide79.xml"/><Relationship Id="rId93" Type="http://schemas.openxmlformats.org/officeDocument/2006/relationships/slide" Target="slides/slide80.xml"/><Relationship Id="rId94" Type="http://schemas.openxmlformats.org/officeDocument/2006/relationships/slide" Target="slides/slide81.xml"/><Relationship Id="rId95" Type="http://schemas.openxmlformats.org/officeDocument/2006/relationships/notesMaster" Target="notesMasters/notesMaster1.xml"/><Relationship Id="rId96" Type="http://schemas.openxmlformats.org/officeDocument/2006/relationships/printerSettings" Target="printerSettings/printerSettings1.bin"/><Relationship Id="rId97" Type="http://schemas.openxmlformats.org/officeDocument/2006/relationships/presProps" Target="presProps.xml"/><Relationship Id="rId98" Type="http://schemas.openxmlformats.org/officeDocument/2006/relationships/viewProps" Target="viewProps.xml"/><Relationship Id="rId99" Type="http://schemas.openxmlformats.org/officeDocument/2006/relationships/theme" Target="theme/theme1.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40" Type="http://schemas.openxmlformats.org/officeDocument/2006/relationships/slide" Target="slides/slide27.xml"/><Relationship Id="rId41" Type="http://schemas.openxmlformats.org/officeDocument/2006/relationships/slide" Target="slides/slide28.xml"/><Relationship Id="rId42" Type="http://schemas.openxmlformats.org/officeDocument/2006/relationships/slide" Target="slides/slide29.xml"/><Relationship Id="rId43" Type="http://schemas.openxmlformats.org/officeDocument/2006/relationships/slide" Target="slides/slide30.xml"/><Relationship Id="rId44" Type="http://schemas.openxmlformats.org/officeDocument/2006/relationships/slide" Target="slides/slide31.xml"/><Relationship Id="rId45" Type="http://schemas.openxmlformats.org/officeDocument/2006/relationships/slide" Target="slides/slide32.xml"/><Relationship Id="rId46" Type="http://schemas.openxmlformats.org/officeDocument/2006/relationships/slide" Target="slides/slide33.xml"/><Relationship Id="rId47" Type="http://schemas.openxmlformats.org/officeDocument/2006/relationships/slide" Target="slides/slide34.xml"/><Relationship Id="rId48" Type="http://schemas.openxmlformats.org/officeDocument/2006/relationships/slide" Target="slides/slide35.xml"/><Relationship Id="rId49" Type="http://schemas.openxmlformats.org/officeDocument/2006/relationships/slide" Target="slides/slide36.xml"/><Relationship Id="rId60" Type="http://schemas.openxmlformats.org/officeDocument/2006/relationships/slide" Target="slides/slide47.xml"/><Relationship Id="rId61" Type="http://schemas.openxmlformats.org/officeDocument/2006/relationships/slide" Target="slides/slide48.xml"/><Relationship Id="rId62" Type="http://schemas.openxmlformats.org/officeDocument/2006/relationships/slide" Target="slides/slide49.xml"/><Relationship Id="rId63" Type="http://schemas.openxmlformats.org/officeDocument/2006/relationships/slide" Target="slides/slide50.xml"/><Relationship Id="rId64" Type="http://schemas.openxmlformats.org/officeDocument/2006/relationships/slide" Target="slides/slide51.xml"/><Relationship Id="rId65" Type="http://schemas.openxmlformats.org/officeDocument/2006/relationships/slide" Target="slides/slide52.xml"/><Relationship Id="rId66" Type="http://schemas.openxmlformats.org/officeDocument/2006/relationships/slide" Target="slides/slide53.xml"/><Relationship Id="rId67" Type="http://schemas.openxmlformats.org/officeDocument/2006/relationships/slide" Target="slides/slide54.xml"/><Relationship Id="rId68" Type="http://schemas.openxmlformats.org/officeDocument/2006/relationships/slide" Target="slides/slide55.xml"/><Relationship Id="rId69" Type="http://schemas.openxmlformats.org/officeDocument/2006/relationships/slide" Target="slides/slide56.xml"/><Relationship Id="rId100" Type="http://schemas.openxmlformats.org/officeDocument/2006/relationships/tableStyles" Target="tableStyles.xml"/><Relationship Id="rId80" Type="http://schemas.openxmlformats.org/officeDocument/2006/relationships/slide" Target="slides/slide67.xml"/><Relationship Id="rId81" Type="http://schemas.openxmlformats.org/officeDocument/2006/relationships/slide" Target="slides/slide68.xml"/><Relationship Id="rId82" Type="http://schemas.openxmlformats.org/officeDocument/2006/relationships/slide" Target="slides/slide69.xml"/><Relationship Id="rId83" Type="http://schemas.openxmlformats.org/officeDocument/2006/relationships/slide" Target="slides/slide70.xml"/><Relationship Id="rId84" Type="http://schemas.openxmlformats.org/officeDocument/2006/relationships/slide" Target="slides/slide71.xml"/><Relationship Id="rId85" Type="http://schemas.openxmlformats.org/officeDocument/2006/relationships/slide" Target="slides/slide72.xml"/><Relationship Id="rId86" Type="http://schemas.openxmlformats.org/officeDocument/2006/relationships/slide" Target="slides/slide73.xml"/><Relationship Id="rId87" Type="http://schemas.openxmlformats.org/officeDocument/2006/relationships/slide" Target="slides/slide74.xml"/><Relationship Id="rId88" Type="http://schemas.openxmlformats.org/officeDocument/2006/relationships/slide" Target="slides/slide75.xml"/><Relationship Id="rId89"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DBAF52-BF34-E44E-B4F4-D1C30F834F89}" type="datetimeFigureOut">
              <a:rPr lang="en-US" smtClean="0"/>
              <a:t>8/6/17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208AAC-BD08-E443-89A2-A8F38D944BDB}" type="slidenum">
              <a:rPr lang="en-US" smtClean="0"/>
              <a:t>‹#›</a:t>
            </a:fld>
            <a:endParaRPr lang="en-US"/>
          </a:p>
        </p:txBody>
      </p:sp>
    </p:spTree>
    <p:extLst>
      <p:ext uri="{BB962C8B-B14F-4D97-AF65-F5344CB8AC3E}">
        <p14:creationId xmlns:p14="http://schemas.microsoft.com/office/powerpoint/2010/main" val="425206599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Revelation 2:18-29 Thyatira—Involved Yet Immoral</a:t>
            </a:r>
          </a:p>
          <a:p>
            <a:endParaRPr lang="en-US" dirty="0" smtClean="0">
              <a:latin typeface="Times New Roman" charset="0"/>
              <a:ea typeface="ＭＳ Ｐゴシック" charset="0"/>
              <a:cs typeface="ＭＳ Ｐゴシック" charset="0"/>
            </a:endParaRPr>
          </a:p>
          <a:p>
            <a:r>
              <a:rPr lang="en-US" dirty="0" smtClean="0">
                <a:latin typeface="Times New Roman" charset="0"/>
                <a:ea typeface="ＭＳ Ｐゴシック" charset="0"/>
                <a:cs typeface="ＭＳ Ｐゴシック" charset="0"/>
              </a:rPr>
              <a:t>Unfortunately, at times even a church can condone sexual immorality.  It happens every day now as churches redefine and explain away God's definition of marriage.  In his letter to the church of Thyatira, Jesus tells us how seriously he views us calling sin simply "alternative" or "acceptable" or "tolerant" views.  In particular, pornography is destroying nations.</a:t>
            </a:r>
          </a:p>
          <a:p>
            <a:endParaRPr lang="en-US" dirty="0" smtClean="0">
              <a:latin typeface="Times New Roman" charset="0"/>
              <a:ea typeface="ＭＳ Ｐゴシック" charset="0"/>
              <a:cs typeface="ＭＳ Ｐゴシック" charset="0"/>
            </a:endParaRPr>
          </a:p>
          <a:p>
            <a:r>
              <a:rPr lang="en-US" dirty="0" smtClean="0">
                <a:latin typeface="Times New Roman" charset="0"/>
                <a:ea typeface="ＭＳ Ｐゴシック" charset="0"/>
                <a:cs typeface="ＭＳ Ｐゴシック" charset="0"/>
              </a:rPr>
              <a:t>Tags: pornography, sexual sin, homosexuality, adultery, gay marriage, tolerance, tolerant, Thyatira, immorality</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FFF4ED16-2486-461E-A074-C1D1BE76D3EF}" type="slidenum">
              <a:rPr lang="en-GB" sz="1200">
                <a:solidFill>
                  <a:srgbClr val="FFFFFF"/>
                </a:solidFill>
              </a:rPr>
              <a:pPr/>
              <a:t>10</a:t>
            </a:fld>
            <a:endParaRPr lang="en-GB" sz="1200">
              <a:solidFill>
                <a:srgbClr val="FFFFFF"/>
              </a:solidFill>
            </a:endParaRPr>
          </a:p>
        </p:txBody>
      </p:sp>
      <p:sp>
        <p:nvSpPr>
          <p:cNvPr id="650243" name="Rectangle 2"/>
          <p:cNvSpPr>
            <a:spLocks noGrp="1" noRot="1" noChangeAspect="1" noChangeArrowheads="1" noTextEdit="1"/>
          </p:cNvSpPr>
          <p:nvPr>
            <p:ph type="sldImg"/>
          </p:nvPr>
        </p:nvSpPr>
        <p:spPr>
          <a:ln/>
        </p:spPr>
      </p:sp>
      <p:sp>
        <p:nvSpPr>
          <p:cNvPr id="65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3124005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252DD6D1-2B81-4170-B1C0-F70C594D6250}" type="slidenum">
              <a:rPr lang="en-GB" sz="1200">
                <a:solidFill>
                  <a:srgbClr val="FFFFFF"/>
                </a:solidFill>
              </a:rPr>
              <a:pPr/>
              <a:t>11</a:t>
            </a:fld>
            <a:endParaRPr lang="en-GB" sz="1200">
              <a:solidFill>
                <a:srgbClr val="FFFFFF"/>
              </a:solidFill>
            </a:endParaRPr>
          </a:p>
        </p:txBody>
      </p:sp>
      <p:sp>
        <p:nvSpPr>
          <p:cNvPr id="651267" name="Rectangle 2"/>
          <p:cNvSpPr>
            <a:spLocks noGrp="1" noRot="1" noChangeAspect="1" noChangeArrowheads="1" noTextEdit="1"/>
          </p:cNvSpPr>
          <p:nvPr>
            <p:ph type="sldImg"/>
          </p:nvPr>
        </p:nvSpPr>
        <p:spPr>
          <a:ln/>
        </p:spPr>
      </p:sp>
      <p:sp>
        <p:nvSpPr>
          <p:cNvPr id="65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3383960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22B8124A-BF90-4B75-ABDA-417B81272D6A}" type="slidenum">
              <a:rPr lang="en-GB" sz="1200">
                <a:solidFill>
                  <a:srgbClr val="FFFFFF"/>
                </a:solidFill>
              </a:rPr>
              <a:pPr/>
              <a:t>12</a:t>
            </a:fld>
            <a:endParaRPr lang="en-GB" sz="1200">
              <a:solidFill>
                <a:srgbClr val="FFFFFF"/>
              </a:solidFill>
            </a:endParaRPr>
          </a:p>
        </p:txBody>
      </p:sp>
      <p:sp>
        <p:nvSpPr>
          <p:cNvPr id="652291" name="Rectangle 2"/>
          <p:cNvSpPr>
            <a:spLocks noGrp="1" noRot="1" noChangeAspect="1" noChangeArrowheads="1" noTextEdit="1"/>
          </p:cNvSpPr>
          <p:nvPr>
            <p:ph type="sldImg"/>
          </p:nvPr>
        </p:nvSpPr>
        <p:spPr>
          <a:ln/>
        </p:spPr>
      </p:sp>
      <p:sp>
        <p:nvSpPr>
          <p:cNvPr id="65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3748611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DBBE57CD-6452-4B20-A989-ADFA80F34A27}" type="slidenum">
              <a:rPr lang="en-GB" sz="1200">
                <a:solidFill>
                  <a:srgbClr val="FFFFFF"/>
                </a:solidFill>
              </a:rPr>
              <a:pPr/>
              <a:t>13</a:t>
            </a:fld>
            <a:endParaRPr lang="en-GB" sz="1200">
              <a:solidFill>
                <a:srgbClr val="FFFFFF"/>
              </a:solidFill>
            </a:endParaRPr>
          </a:p>
        </p:txBody>
      </p:sp>
      <p:sp>
        <p:nvSpPr>
          <p:cNvPr id="653315" name="Rectangle 2"/>
          <p:cNvSpPr>
            <a:spLocks noGrp="1" noRot="1" noChangeAspect="1" noChangeArrowheads="1" noTextEdit="1"/>
          </p:cNvSpPr>
          <p:nvPr>
            <p:ph type="sldImg"/>
          </p:nvPr>
        </p:nvSpPr>
        <p:spPr>
          <a:ln/>
        </p:spPr>
      </p:sp>
      <p:sp>
        <p:nvSpPr>
          <p:cNvPr id="65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2762711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18</a:t>
            </a:fld>
            <a:endParaRPr lang="en-GB" sz="1200">
              <a:solidFill>
                <a:prstClr val="white"/>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dirty="0">
              <a:latin typeface="Times New Roman" charset="0"/>
              <a:ea typeface="ＭＳ Ｐゴシック" charset="0"/>
              <a:cs typeface="ＭＳ Ｐゴシック" charset="0"/>
            </a:endParaRP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23</a:t>
            </a:fld>
            <a:endParaRPr lang="en-GB" sz="1200">
              <a:solidFill>
                <a:prstClr val="white"/>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7" name="Slide Image Placeholder 1"/>
          <p:cNvSpPr>
            <a:spLocks noGrp="1" noRot="1" noChangeAspect="1"/>
          </p:cNvSpPr>
          <p:nvPr>
            <p:ph type="sldImg"/>
          </p:nvPr>
        </p:nvSpPr>
        <p:spPr>
          <a:ln/>
        </p:spPr>
      </p:sp>
      <p:sp>
        <p:nvSpPr>
          <p:cNvPr id="797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7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75A5C36-5124-6D4C-A046-FED74FFEB9CB}" type="slidenum">
              <a:rPr lang="en-GB" sz="1200">
                <a:solidFill>
                  <a:prstClr val="white"/>
                </a:solidFill>
              </a:rPr>
              <a:pPr/>
              <a:t>26</a:t>
            </a:fld>
            <a:endParaRPr lang="en-GB" sz="1200">
              <a:solidFill>
                <a:prstClr val="white"/>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7" name="Slide Image Placeholder 1"/>
          <p:cNvSpPr>
            <a:spLocks noGrp="1" noRot="1" noChangeAspect="1"/>
          </p:cNvSpPr>
          <p:nvPr>
            <p:ph type="sldImg"/>
          </p:nvPr>
        </p:nvSpPr>
        <p:spPr>
          <a:ln/>
        </p:spPr>
      </p:sp>
      <p:sp>
        <p:nvSpPr>
          <p:cNvPr id="797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7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75A5C36-5124-6D4C-A046-FED74FFEB9CB}" type="slidenum">
              <a:rPr lang="en-GB" sz="1200">
                <a:solidFill>
                  <a:prstClr val="white"/>
                </a:solidFill>
              </a:rPr>
              <a:pPr/>
              <a:t>30</a:t>
            </a:fld>
            <a:endParaRPr lang="en-GB" sz="1200">
              <a:solidFill>
                <a:prstClr val="white"/>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7" name="Slide Image Placeholder 1"/>
          <p:cNvSpPr>
            <a:spLocks noGrp="1" noRot="1" noChangeAspect="1"/>
          </p:cNvSpPr>
          <p:nvPr>
            <p:ph type="sldImg"/>
          </p:nvPr>
        </p:nvSpPr>
        <p:spPr>
          <a:ln/>
        </p:spPr>
      </p:sp>
      <p:sp>
        <p:nvSpPr>
          <p:cNvPr id="797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7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75A5C36-5124-6D4C-A046-FED74FFEB9CB}" type="slidenum">
              <a:rPr lang="en-GB" sz="1200">
                <a:solidFill>
                  <a:prstClr val="white"/>
                </a:solidFill>
              </a:rPr>
              <a:pPr/>
              <a:t>44</a:t>
            </a:fld>
            <a:endParaRPr lang="en-GB" sz="1200">
              <a:solidFill>
                <a:prstClr val="white"/>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FA52FEBA-DFF1-6E42-8A94-D348192C7FF3}" type="slidenum">
              <a:rPr lang="en-US" sz="1200">
                <a:solidFill>
                  <a:srgbClr val="000000"/>
                </a:solidFill>
              </a:rPr>
              <a:pPr eaLnBrk="1" hangingPunct="1"/>
              <a:t>47</a:t>
            </a:fld>
            <a:endParaRPr lang="en-US" sz="1200">
              <a:solidFill>
                <a:srgbClr val="000000"/>
              </a:solidFill>
            </a:endParaRPr>
          </a:p>
        </p:txBody>
      </p:sp>
      <p:sp>
        <p:nvSpPr>
          <p:cNvPr id="402434" name="Rectangle 2"/>
          <p:cNvSpPr>
            <a:spLocks noGrp="1" noRot="1" noChangeAspect="1" noChangeArrowheads="1"/>
          </p:cNvSpPr>
          <p:nvPr>
            <p:ph type="sldImg"/>
          </p:nvPr>
        </p:nvSpPr>
        <p:spPr>
          <a:solidFill>
            <a:srgbClr val="FFFFFF"/>
          </a:solidFill>
          <a:ln/>
        </p:spPr>
      </p:sp>
      <p:sp>
        <p:nvSpPr>
          <p:cNvPr id="40243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7" name="Slide Image Placeholder 1"/>
          <p:cNvSpPr>
            <a:spLocks noGrp="1" noRot="1" noChangeAspect="1"/>
          </p:cNvSpPr>
          <p:nvPr>
            <p:ph type="sldImg"/>
          </p:nvPr>
        </p:nvSpPr>
        <p:spPr>
          <a:ln/>
        </p:spPr>
      </p:sp>
      <p:sp>
        <p:nvSpPr>
          <p:cNvPr id="797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7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75A5C36-5124-6D4C-A046-FED74FFEB9CB}" type="slidenum">
              <a:rPr lang="en-GB" sz="1200">
                <a:solidFill>
                  <a:prstClr val="white"/>
                </a:solidFill>
              </a:rPr>
              <a:pPr/>
              <a:t>49</a:t>
            </a:fld>
            <a:endParaRPr lang="en-GB" sz="1200">
              <a:solidFill>
                <a:prstClr val="white"/>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7" name="Slide Image Placeholder 1"/>
          <p:cNvSpPr>
            <a:spLocks noGrp="1" noRot="1" noChangeAspect="1"/>
          </p:cNvSpPr>
          <p:nvPr>
            <p:ph type="sldImg"/>
          </p:nvPr>
        </p:nvSpPr>
        <p:spPr>
          <a:ln/>
        </p:spPr>
      </p:sp>
      <p:sp>
        <p:nvSpPr>
          <p:cNvPr id="797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7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75A5C36-5124-6D4C-A046-FED74FFEB9CB}" type="slidenum">
              <a:rPr lang="en-GB" sz="1200">
                <a:solidFill>
                  <a:prstClr val="white"/>
                </a:solidFill>
              </a:rPr>
              <a:pPr/>
              <a:t>53</a:t>
            </a:fld>
            <a:endParaRPr lang="en-GB" sz="1200">
              <a:solidFill>
                <a:prstClr val="white"/>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89AF245D-C4C6-40A3-A937-860C38BD7376}" type="slidenum">
              <a:rPr lang="en-GB" sz="1200">
                <a:solidFill>
                  <a:srgbClr val="FFFFFF"/>
                </a:solidFill>
              </a:rPr>
              <a:pPr/>
              <a:t>5</a:t>
            </a:fld>
            <a:endParaRPr lang="en-GB" sz="1200">
              <a:solidFill>
                <a:srgbClr val="FFFFFF"/>
              </a:solidFill>
            </a:endParaRPr>
          </a:p>
        </p:txBody>
      </p:sp>
      <p:sp>
        <p:nvSpPr>
          <p:cNvPr id="645123" name="Rectangle 2"/>
          <p:cNvSpPr>
            <a:spLocks noGrp="1" noRot="1" noChangeAspect="1" noChangeArrowheads="1" noTextEdit="1"/>
          </p:cNvSpPr>
          <p:nvPr>
            <p:ph type="sldImg"/>
          </p:nvPr>
        </p:nvSpPr>
        <p:spPr>
          <a:ln/>
        </p:spPr>
      </p:sp>
      <p:sp>
        <p:nvSpPr>
          <p:cNvPr id="64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23042092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pPr lvl="2"/>
            <a:r>
              <a:rPr lang="en-US" sz="1200" b="1" kern="1200" dirty="0" smtClean="0">
                <a:solidFill>
                  <a:schemeClr val="tx1"/>
                </a:solidFill>
                <a:effectLst/>
                <a:latin typeface="+mn-lt"/>
                <a:ea typeface="+mn-ea"/>
                <a:cs typeface="+mn-cs"/>
              </a:rPr>
              <a:t>"To all who have not learned the so-called "deep secrets of Satan," I do not burden you further; however, hold what you have until I come."</a:t>
            </a:r>
            <a:endParaRPr lang="en-US" sz="1400" b="1" kern="1200" dirty="0" smtClean="0">
              <a:solidFill>
                <a:schemeClr val="tx1"/>
              </a:solidFill>
              <a:effectLst/>
              <a:latin typeface="+mn-lt"/>
              <a:ea typeface="+mn-ea"/>
              <a:cs typeface="+mn-cs"/>
            </a:endParaRPr>
          </a:p>
          <a:p>
            <a:pPr lvl="2"/>
            <a:r>
              <a:rPr lang="en-US" sz="1200" b="1" kern="1200" dirty="0" smtClean="0">
                <a:solidFill>
                  <a:schemeClr val="tx1"/>
                </a:solidFill>
                <a:effectLst/>
                <a:latin typeface="+mn-lt"/>
                <a:ea typeface="+mn-ea"/>
                <a:cs typeface="+mn-cs"/>
              </a:rPr>
              <a:t>Does Jesus really just expect some of us simply to remain faithful to the truth we have been taught (24-25)?  </a:t>
            </a:r>
            <a:endParaRPr lang="en-US" sz="1400" b="1" kern="1200" dirty="0" smtClean="0">
              <a:solidFill>
                <a:schemeClr val="tx1"/>
              </a:solidFill>
              <a:effectLst/>
              <a:latin typeface="+mn-lt"/>
              <a:ea typeface="+mn-ea"/>
              <a:cs typeface="+mn-cs"/>
            </a:endParaRPr>
          </a:p>
          <a:p>
            <a:pPr lvl="3"/>
            <a:r>
              <a:rPr lang="en-US" sz="1200" b="1" kern="1200" dirty="0" smtClean="0">
                <a:solidFill>
                  <a:schemeClr val="tx1"/>
                </a:solidFill>
                <a:effectLst/>
                <a:latin typeface="+mn-lt"/>
                <a:ea typeface="+mn-ea"/>
                <a:cs typeface="+mn-cs"/>
              </a:rPr>
              <a:t>Yes, he expects perseverance, since growth and blessing are his responsibility.</a:t>
            </a:r>
            <a:endParaRPr lang="en-US" sz="1400" b="1" kern="1200" dirty="0" smtClean="0">
              <a:solidFill>
                <a:schemeClr val="tx1"/>
              </a:solidFill>
              <a:effectLst/>
              <a:latin typeface="+mn-lt"/>
              <a:ea typeface="+mn-ea"/>
              <a:cs typeface="+mn-cs"/>
            </a:endParaRPr>
          </a:p>
          <a:p>
            <a:pPr lvl="3"/>
            <a:r>
              <a:rPr lang="en-US" sz="1200" b="1" kern="1200" dirty="0" smtClean="0">
                <a:solidFill>
                  <a:schemeClr val="tx1"/>
                </a:solidFill>
                <a:effectLst/>
                <a:latin typeface="+mn-lt"/>
                <a:ea typeface="+mn-ea"/>
                <a:cs typeface="+mn-cs"/>
              </a:rPr>
              <a:t>Since the church was so small, Jesus did not ask them to leave it but to remain until he purged it of false teachers.</a:t>
            </a:r>
            <a:endParaRPr lang="en-US" sz="1400" b="1" kern="1200" dirty="0" smtClean="0">
              <a:solidFill>
                <a:schemeClr val="tx1"/>
              </a:solidFill>
              <a:effectLst/>
              <a:latin typeface="+mn-lt"/>
              <a:ea typeface="+mn-ea"/>
              <a:cs typeface="+mn-cs"/>
            </a:endParaRPr>
          </a:p>
          <a:p>
            <a:pPr lvl="2"/>
            <a:r>
              <a:rPr lang="en-US" sz="1200" b="1" kern="1200" dirty="0" smtClean="0">
                <a:solidFill>
                  <a:schemeClr val="tx1"/>
                </a:solidFill>
                <a:effectLst/>
                <a:latin typeface="+mn-lt"/>
                <a:ea typeface="+mn-ea"/>
                <a:cs typeface="+mn-cs"/>
              </a:rPr>
              <a:t>We often think we need to do great things for Christ.  Actually, it is HE who does the great things!  He only asks us to remain faithful.</a:t>
            </a:r>
            <a:endParaRPr lang="en-US" sz="1400" b="1" kern="1200" dirty="0" smtClean="0">
              <a:solidFill>
                <a:schemeClr val="tx1"/>
              </a:solidFill>
              <a:effectLst/>
              <a:latin typeface="+mn-lt"/>
              <a:ea typeface="+mn-ea"/>
              <a:cs typeface="+mn-cs"/>
            </a:endParaRPr>
          </a:p>
          <a:p>
            <a:pPr lvl="2"/>
            <a:r>
              <a:rPr lang="en-US" sz="1200" b="1" kern="1200" dirty="0" smtClean="0">
                <a:solidFill>
                  <a:schemeClr val="tx1"/>
                </a:solidFill>
                <a:effectLst/>
                <a:latin typeface="+mn-lt"/>
                <a:ea typeface="+mn-ea"/>
                <a:cs typeface="+mn-cs"/>
              </a:rPr>
              <a:t>Obviously, those caught up in immorality were </a:t>
            </a:r>
            <a:r>
              <a:rPr lang="en-US" sz="1200" b="1" i="1"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faithful!</a:t>
            </a:r>
            <a:endParaRPr lang="en-US" sz="1400" b="1" kern="1200" dirty="0" smtClean="0">
              <a:solidFill>
                <a:schemeClr val="tx1"/>
              </a:solidFill>
              <a:effectLst/>
              <a:latin typeface="+mn-lt"/>
              <a:ea typeface="+mn-ea"/>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7" name="Slide Image Placeholder 1"/>
          <p:cNvSpPr>
            <a:spLocks noGrp="1" noRot="1" noChangeAspect="1"/>
          </p:cNvSpPr>
          <p:nvPr>
            <p:ph type="sldImg"/>
          </p:nvPr>
        </p:nvSpPr>
        <p:spPr>
          <a:ln/>
        </p:spPr>
      </p:sp>
      <p:sp>
        <p:nvSpPr>
          <p:cNvPr id="797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7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75A5C36-5124-6D4C-A046-FED74FFEB9CB}" type="slidenum">
              <a:rPr lang="en-GB" sz="1200">
                <a:solidFill>
                  <a:prstClr val="white"/>
                </a:solidFill>
              </a:rPr>
              <a:pPr/>
              <a:t>58</a:t>
            </a:fld>
            <a:endParaRPr lang="en-GB" sz="1200">
              <a:solidFill>
                <a:prstClr val="white"/>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DD62262-3BD2-AF4F-9281-D6E59EF7A17C}" type="slidenum">
              <a:rPr lang="en-GB" sz="1200">
                <a:solidFill>
                  <a:prstClr val="white"/>
                </a:solidFill>
              </a:rPr>
              <a:pPr/>
              <a:t>60</a:t>
            </a:fld>
            <a:endParaRPr lang="en-GB" sz="1200">
              <a:solidFill>
                <a:prstClr val="white"/>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7" name="Slide Image Placeholder 1"/>
          <p:cNvSpPr>
            <a:spLocks noGrp="1" noRot="1" noChangeAspect="1"/>
          </p:cNvSpPr>
          <p:nvPr>
            <p:ph type="sldImg"/>
          </p:nvPr>
        </p:nvSpPr>
        <p:spPr>
          <a:ln/>
        </p:spPr>
      </p:sp>
      <p:sp>
        <p:nvSpPr>
          <p:cNvPr id="8079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79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A921468-4159-074B-90CB-5A9117AB9E3A}" type="slidenum">
              <a:rPr lang="en-GB" sz="1200">
                <a:solidFill>
                  <a:prstClr val="white"/>
                </a:solidFill>
              </a:rPr>
              <a:pPr/>
              <a:t>61</a:t>
            </a:fld>
            <a:endParaRPr lang="en-GB" sz="1200">
              <a:solidFill>
                <a:prstClr val="white"/>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5" name="Slide Image Placeholder 1"/>
          <p:cNvSpPr>
            <a:spLocks noGrp="1" noRot="1" noChangeAspect="1"/>
          </p:cNvSpPr>
          <p:nvPr>
            <p:ph type="sldImg"/>
          </p:nvPr>
        </p:nvSpPr>
        <p:spPr>
          <a:ln/>
        </p:spPr>
      </p:sp>
      <p:sp>
        <p:nvSpPr>
          <p:cNvPr id="8099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99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69C1BFF-C656-4742-92FB-679E2A2E303A}" type="slidenum">
              <a:rPr lang="en-GB" sz="1200">
                <a:solidFill>
                  <a:prstClr val="white"/>
                </a:solidFill>
              </a:rPr>
              <a:pPr/>
              <a:t>62</a:t>
            </a:fld>
            <a:endParaRPr lang="en-GB" sz="1200">
              <a:solidFill>
                <a:prstClr val="white"/>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3" name="Slide Image Placeholder 1"/>
          <p:cNvSpPr>
            <a:spLocks noGrp="1" noRot="1" noChangeAspect="1"/>
          </p:cNvSpPr>
          <p:nvPr>
            <p:ph type="sldImg"/>
          </p:nvPr>
        </p:nvSpPr>
        <p:spPr>
          <a:ln/>
        </p:spPr>
      </p:sp>
      <p:sp>
        <p:nvSpPr>
          <p:cNvPr id="8120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20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F3E285F-C29F-6D4E-883E-74E6F5DAAB69}" type="slidenum">
              <a:rPr lang="en-GB" sz="1200">
                <a:solidFill>
                  <a:prstClr val="white"/>
                </a:solidFill>
              </a:rPr>
              <a:pPr/>
              <a:t>63</a:t>
            </a:fld>
            <a:endParaRPr lang="en-GB" sz="1200">
              <a:solidFill>
                <a:prstClr val="white"/>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1" name="Slide Image Placeholder 1"/>
          <p:cNvSpPr>
            <a:spLocks noGrp="1" noRot="1" noChangeAspect="1"/>
          </p:cNvSpPr>
          <p:nvPr>
            <p:ph type="sldImg"/>
          </p:nvPr>
        </p:nvSpPr>
        <p:spPr>
          <a:ln/>
        </p:spPr>
      </p:sp>
      <p:sp>
        <p:nvSpPr>
          <p:cNvPr id="8140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40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954922-BA53-EF41-861C-EEA237D863BA}" type="slidenum">
              <a:rPr lang="en-GB" sz="1200">
                <a:solidFill>
                  <a:prstClr val="white"/>
                </a:solidFill>
              </a:rPr>
              <a:pPr/>
              <a:t>64</a:t>
            </a:fld>
            <a:endParaRPr lang="en-GB" sz="1200">
              <a:solidFill>
                <a:prstClr val="white"/>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584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7D133D6F-516B-4226-86A5-5C0EBE217A5A}" type="slidenum">
              <a:rPr lang="en-GB" sz="1200">
                <a:solidFill>
                  <a:srgbClr val="FFFFFF"/>
                </a:solidFill>
              </a:rPr>
              <a:pPr/>
              <a:t>6</a:t>
            </a:fld>
            <a:endParaRPr lang="en-GB" sz="1200">
              <a:solidFill>
                <a:srgbClr val="FFFFFF"/>
              </a:solidFill>
            </a:endParaRPr>
          </a:p>
        </p:txBody>
      </p:sp>
      <p:sp>
        <p:nvSpPr>
          <p:cNvPr id="646147" name="Rectangle 2"/>
          <p:cNvSpPr>
            <a:spLocks noGrp="1" noRot="1" noChangeAspect="1" noChangeArrowheads="1" noTextEdit="1"/>
          </p:cNvSpPr>
          <p:nvPr>
            <p:ph type="sldImg"/>
          </p:nvPr>
        </p:nvSpPr>
        <p:spPr>
          <a:ln/>
        </p:spPr>
      </p:sp>
      <p:sp>
        <p:nvSpPr>
          <p:cNvPr id="64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22395234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60451"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645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543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71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72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73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CDD732-F301-A94E-91C1-609FEFE19596}" type="slidenum">
              <a:rPr lang="en-US">
                <a:solidFill>
                  <a:prstClr val="black"/>
                </a:solidFill>
                <a:latin typeface="Calibri"/>
              </a:rPr>
              <a:pPr/>
              <a:t>74</a:t>
            </a:fld>
            <a:endParaRPr lang="en-US">
              <a:solidFill>
                <a:prstClr val="black"/>
              </a:solidFill>
              <a:latin typeface="Calibri"/>
            </a:endParaRPr>
          </a:p>
        </p:txBody>
      </p:sp>
      <p:sp>
        <p:nvSpPr>
          <p:cNvPr id="14274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4274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dirty="0" smtClean="0"/>
              <a:t>Activities can</a:t>
            </a:r>
            <a:r>
              <a:rPr lang="fr-FR" dirty="0" smtClean="0"/>
              <a:t>'</a:t>
            </a:r>
            <a:r>
              <a:rPr lang="en-US" dirty="0" smtClean="0"/>
              <a:t>t replace adoration.</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smtClean="0"/>
              <a:t>Good works can</a:t>
            </a:r>
            <a:r>
              <a:rPr lang="fr-FR" dirty="0" smtClean="0"/>
              <a:t>'</a:t>
            </a:r>
            <a:r>
              <a:rPr lang="en-US" dirty="0" smtClean="0"/>
              <a:t>t replace godliness.</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smtClean="0"/>
              <a:t>Perseverance can</a:t>
            </a:r>
            <a:r>
              <a:rPr lang="fr-FR" dirty="0" smtClean="0"/>
              <a:t>'</a:t>
            </a:r>
            <a:r>
              <a:rPr lang="en-US" dirty="0" smtClean="0"/>
              <a:t>t replace purity. </a:t>
            </a:r>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75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76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E00CD43A-1CD0-4F8F-930C-CBBF45CC7155}" type="slidenum">
              <a:rPr lang="en-GB" sz="1200">
                <a:solidFill>
                  <a:srgbClr val="FFFFFF"/>
                </a:solidFill>
              </a:rPr>
              <a:pPr/>
              <a:t>7</a:t>
            </a:fld>
            <a:endParaRPr lang="en-GB" sz="1200">
              <a:solidFill>
                <a:srgbClr val="FFFFFF"/>
              </a:solidFill>
            </a:endParaRPr>
          </a:p>
        </p:txBody>
      </p:sp>
      <p:sp>
        <p:nvSpPr>
          <p:cNvPr id="647171" name="Rectangle 2"/>
          <p:cNvSpPr>
            <a:spLocks noGrp="1" noRot="1" noChangeAspect="1" noChangeArrowheads="1" noTextEdit="1"/>
          </p:cNvSpPr>
          <p:nvPr>
            <p:ph type="sldImg"/>
          </p:nvPr>
        </p:nvSpPr>
        <p:spPr>
          <a:ln/>
        </p:spPr>
      </p:sp>
      <p:sp>
        <p:nvSpPr>
          <p:cNvPr id="64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dirty="0" smtClean="0">
              <a:latin typeface="Times New Roman" pitchFamily="18" charset="0"/>
            </a:endParaRPr>
          </a:p>
        </p:txBody>
      </p:sp>
    </p:spTree>
    <p:extLst>
      <p:ext uri="{BB962C8B-B14F-4D97-AF65-F5344CB8AC3E}">
        <p14:creationId xmlns:p14="http://schemas.microsoft.com/office/powerpoint/2010/main" val="141162980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77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78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882C26E5-B59D-4826-BE1B-863474B4C4AD}" type="slidenum">
              <a:rPr lang="en-GB" sz="1200">
                <a:solidFill>
                  <a:srgbClr val="FFFFFF"/>
                </a:solidFill>
              </a:rPr>
              <a:pPr/>
              <a:t>8</a:t>
            </a:fld>
            <a:endParaRPr lang="en-GB" sz="1200">
              <a:solidFill>
                <a:srgbClr val="FFFFFF"/>
              </a:solidFill>
            </a:endParaRPr>
          </a:p>
        </p:txBody>
      </p:sp>
      <p:sp>
        <p:nvSpPr>
          <p:cNvPr id="648195" name="Rectangle 2"/>
          <p:cNvSpPr>
            <a:spLocks noGrp="1" noRot="1" noChangeAspect="1" noChangeArrowheads="1" noTextEdit="1"/>
          </p:cNvSpPr>
          <p:nvPr>
            <p:ph type="sldImg"/>
          </p:nvPr>
        </p:nvSpPr>
        <p:spPr>
          <a:ln/>
        </p:spPr>
      </p:sp>
      <p:sp>
        <p:nvSpPr>
          <p:cNvPr id="64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3611846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0F1E83F5-3997-4FD9-BB9D-34A2992EF4E0}" type="slidenum">
              <a:rPr lang="en-GB" sz="1200">
                <a:solidFill>
                  <a:srgbClr val="FFFFFF"/>
                </a:solidFill>
              </a:rPr>
              <a:pPr/>
              <a:t>9</a:t>
            </a:fld>
            <a:endParaRPr lang="en-GB" sz="1200">
              <a:solidFill>
                <a:srgbClr val="FFFFFF"/>
              </a:solidFill>
            </a:endParaRPr>
          </a:p>
        </p:txBody>
      </p:sp>
      <p:sp>
        <p:nvSpPr>
          <p:cNvPr id="649219" name="Rectangle 2"/>
          <p:cNvSpPr>
            <a:spLocks noGrp="1" noRot="1" noChangeAspect="1" noChangeArrowheads="1" noTextEdit="1"/>
          </p:cNvSpPr>
          <p:nvPr>
            <p:ph type="sldImg"/>
          </p:nvPr>
        </p:nvSpPr>
        <p:spPr>
          <a:ln/>
        </p:spPr>
      </p:sp>
      <p:sp>
        <p:nvSpPr>
          <p:cNvPr id="64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3579092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jpe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0436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52255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671E5ABB-27F1-1C4F-A1A2-0E17FAE96D05}" type="datetimeFigureOut">
              <a:rPr lang="en-US">
                <a:solidFill>
                  <a:srgbClr val="000000"/>
                </a:solidFill>
                <a:latin typeface="Arial"/>
                <a:ea typeface="ＭＳ Ｐゴシック"/>
              </a:rPr>
              <a:pPr/>
              <a:t>8/6/17</a:t>
            </a:fld>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EA9DE274-2C47-644C-A996-400EBE9B91D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6410336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C4AB4102-3A8E-3D46-9FF0-5B6C1D653844}" type="datetimeFigureOut">
              <a:rPr lang="en-US">
                <a:solidFill>
                  <a:srgbClr val="000000"/>
                </a:solidFill>
                <a:latin typeface="Arial"/>
                <a:ea typeface="ＭＳ Ｐゴシック"/>
              </a:rPr>
              <a:pPr/>
              <a:t>8/6/17</a:t>
            </a:fld>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05835326-BC5A-B644-938E-093CFBC46EA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25372165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E43360E-79BD-514B-B475-928A05CCAFD3}" type="datetimeFigureOut">
              <a:rPr lang="en-US">
                <a:solidFill>
                  <a:srgbClr val="000000"/>
                </a:solidFill>
                <a:latin typeface="Arial"/>
                <a:ea typeface="ＭＳ Ｐゴシック"/>
              </a:rPr>
              <a:pPr/>
              <a:t>8/6/17</a:t>
            </a:fld>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F7AB8B4D-E7EB-9747-8904-83DE0DFBA498}"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4381392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F0A9F68C-C65B-B344-927F-AB5CC4E418A1}" type="datetimeFigureOut">
              <a:rPr lang="en-US">
                <a:solidFill>
                  <a:srgbClr val="000000"/>
                </a:solidFill>
                <a:latin typeface="Arial"/>
                <a:ea typeface="ＭＳ Ｐゴシック"/>
              </a:rPr>
              <a:pPr/>
              <a:t>8/6/17</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2E913C63-072F-AE42-89A8-3AFFFE7083A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46025084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3823B5BB-8755-F04A-903F-3EADE79266F3}" type="datetimeFigureOut">
              <a:rPr lang="en-US">
                <a:solidFill>
                  <a:srgbClr val="000000"/>
                </a:solidFill>
                <a:latin typeface="Arial"/>
                <a:ea typeface="ＭＳ Ｐゴシック"/>
              </a:rPr>
              <a:pPr/>
              <a:t>8/6/17</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FA6D9682-9BDC-2446-9511-E25086896E8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7855541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5E158FE-A68E-3541-B641-9C90E4F9EBF9}" type="datetimeFigureOut">
              <a:rPr lang="en-US">
                <a:solidFill>
                  <a:srgbClr val="000000"/>
                </a:solidFill>
                <a:latin typeface="Arial"/>
                <a:ea typeface="ＭＳ Ｐゴシック"/>
              </a:rPr>
              <a:pPr/>
              <a:t>8/6/17</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9D8EF387-52BF-C54E-A13E-F4475C95999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268458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B51C63C-16DF-484B-AEFD-772DBF91DF41}" type="datetimeFigureOut">
              <a:rPr lang="en-US">
                <a:solidFill>
                  <a:srgbClr val="000000"/>
                </a:solidFill>
                <a:latin typeface="Arial"/>
                <a:ea typeface="ＭＳ Ｐゴシック"/>
              </a:rPr>
              <a:pPr/>
              <a:t>8/6/17</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F117052-68B7-0C4E-ABEF-42E2904A077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7162399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22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smtClean="0"/>
              <a:t>Click to edit Master title style</a:t>
            </a:r>
          </a:p>
        </p:txBody>
      </p:sp>
      <p:sp>
        <p:nvSpPr>
          <p:cNvPr id="3522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smtClean="0"/>
              <a:t>Click to edit Master subtitle style</a:t>
            </a:r>
          </a:p>
        </p:txBody>
      </p:sp>
      <p:sp>
        <p:nvSpPr>
          <p:cNvPr id="352260" name="Rectangle 4"/>
          <p:cNvSpPr>
            <a:spLocks noGrp="1" noChangeArrowheads="1"/>
          </p:cNvSpPr>
          <p:nvPr>
            <p:ph type="dt" sz="half" idx="2"/>
          </p:nvPr>
        </p:nvSpPr>
        <p:spPr/>
        <p:txBody>
          <a:bodyPr/>
          <a:lstStyle>
            <a:lvl1pPr>
              <a:defRPr/>
            </a:lvl1pPr>
          </a:lstStyle>
          <a:p>
            <a:fld id="{332D6F24-FF86-9E44-9D13-289E1D238263}" type="datetimeFigureOut">
              <a:rPr lang="en-US">
                <a:solidFill>
                  <a:srgbClr val="000000"/>
                </a:solidFill>
                <a:latin typeface="Tahoma"/>
                <a:ea typeface="ＭＳ Ｐゴシック"/>
                <a:cs typeface="ＭＳ Ｐゴシック"/>
              </a:rPr>
              <a:pPr/>
              <a:t>8/6/17</a:t>
            </a:fld>
            <a:endParaRPr lang="en-US">
              <a:solidFill>
                <a:srgbClr val="000000"/>
              </a:solidFill>
              <a:latin typeface="Tahoma"/>
              <a:ea typeface="ＭＳ Ｐゴシック"/>
              <a:cs typeface="ＭＳ Ｐゴシック"/>
            </a:endParaRPr>
          </a:p>
        </p:txBody>
      </p:sp>
      <p:sp>
        <p:nvSpPr>
          <p:cNvPr id="352261" name="Rectangle 5"/>
          <p:cNvSpPr>
            <a:spLocks noGrp="1" noChangeArrowheads="1"/>
          </p:cNvSpPr>
          <p:nvPr>
            <p:ph type="ftr" sz="quarter" idx="3"/>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352262" name="Rectangle 6"/>
          <p:cNvSpPr>
            <a:spLocks noGrp="1" noChangeArrowheads="1"/>
          </p:cNvSpPr>
          <p:nvPr>
            <p:ph type="sldNum" sz="quarter" idx="4"/>
          </p:nvPr>
        </p:nvSpPr>
        <p:spPr/>
        <p:txBody>
          <a:bodyPr/>
          <a:lstStyle>
            <a:lvl1pPr>
              <a:defRPr/>
            </a:lvl1pPr>
          </a:lstStyle>
          <a:p>
            <a:fld id="{A1267C28-670D-AB4F-99CA-749F5B338D19}"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3951536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53A2D7A-5457-1E4C-9B70-4C1D903DB347}" type="datetimeFigureOut">
              <a:rPr lang="en-US">
                <a:solidFill>
                  <a:srgbClr val="000000"/>
                </a:solidFill>
                <a:latin typeface="Tahoma"/>
                <a:ea typeface="ＭＳ Ｐゴシック"/>
                <a:cs typeface="ＭＳ Ｐゴシック"/>
              </a:rPr>
              <a:pPr/>
              <a:t>8/6/17</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4C3FA9C-C463-284A-A867-8FE5D70BF382}"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8349155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89573BD3-015B-714C-ADC3-E9F54F4D0C90}" type="datetimeFigureOut">
              <a:rPr lang="en-US">
                <a:solidFill>
                  <a:srgbClr val="000000"/>
                </a:solidFill>
                <a:latin typeface="Tahoma"/>
                <a:ea typeface="ＭＳ Ｐゴシック"/>
                <a:cs typeface="ＭＳ Ｐゴシック"/>
              </a:rPr>
              <a:pPr/>
              <a:t>8/6/17</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B2800A2D-E2C4-3249-95D5-545F8B197CE0}"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999787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18212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56424A05-3AB3-5642-B525-AE9B37B0D89B}" type="datetimeFigureOut">
              <a:rPr lang="en-US">
                <a:solidFill>
                  <a:srgbClr val="000000"/>
                </a:solidFill>
                <a:latin typeface="Tahoma"/>
                <a:ea typeface="ＭＳ Ｐゴシック"/>
                <a:cs typeface="ＭＳ Ｐゴシック"/>
              </a:rPr>
              <a:pPr/>
              <a:t>8/6/17</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27A0CE2-E94D-5D4B-A934-6C9BA183D107}"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40655818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6AA2BAA1-48BE-6B42-AAE5-713666CFC88F}" type="datetimeFigureOut">
              <a:rPr lang="en-US">
                <a:solidFill>
                  <a:srgbClr val="000000"/>
                </a:solidFill>
                <a:latin typeface="Tahoma"/>
                <a:ea typeface="ＭＳ Ｐゴシック"/>
                <a:cs typeface="ＭＳ Ｐゴシック"/>
              </a:rPr>
              <a:pPr/>
              <a:t>8/6/17</a:t>
            </a:fld>
            <a:endParaRPr lang="en-US">
              <a:solidFill>
                <a:srgbClr val="000000"/>
              </a:solidFill>
              <a:latin typeface="Tahoma"/>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D0D8B8A8-9806-D04F-B2E9-DD061BB9B17A}"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1935096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2DAB8F8D-1C07-664E-8094-383465A142E3}" type="datetimeFigureOut">
              <a:rPr lang="en-US">
                <a:solidFill>
                  <a:srgbClr val="000000"/>
                </a:solidFill>
                <a:latin typeface="Tahoma"/>
                <a:ea typeface="ＭＳ Ｐゴシック"/>
                <a:cs typeface="ＭＳ Ｐゴシック"/>
              </a:rPr>
              <a:pPr/>
              <a:t>8/6/17</a:t>
            </a:fld>
            <a:endParaRPr lang="en-US">
              <a:solidFill>
                <a:srgbClr val="000000"/>
              </a:solidFill>
              <a:latin typeface="Tahoma"/>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577944B7-A086-9448-902A-56FA6D6752E6}"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08706694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13BF142-A47C-4842-B857-C6130FF1AA97}" type="datetimeFigureOut">
              <a:rPr lang="en-US">
                <a:solidFill>
                  <a:srgbClr val="000000"/>
                </a:solidFill>
                <a:latin typeface="Tahoma"/>
                <a:ea typeface="ＭＳ Ｐゴシック"/>
                <a:cs typeface="ＭＳ Ｐゴシック"/>
              </a:rPr>
              <a:pPr/>
              <a:t>8/6/17</a:t>
            </a:fld>
            <a:endParaRPr lang="en-US">
              <a:solidFill>
                <a:srgbClr val="000000"/>
              </a:solidFill>
              <a:latin typeface="Tahoma"/>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89432AAD-B029-FB43-A720-D2436F408F64}"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2440232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08FC2AA4-A2E4-474C-B4B4-05EC8D3A2759}" type="datetimeFigureOut">
              <a:rPr lang="en-US">
                <a:solidFill>
                  <a:srgbClr val="000000"/>
                </a:solidFill>
                <a:latin typeface="Tahoma"/>
                <a:ea typeface="ＭＳ Ｐゴシック"/>
                <a:cs typeface="ＭＳ Ｐゴシック"/>
              </a:rPr>
              <a:pPr/>
              <a:t>8/6/17</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32DE576-5650-9A4E-AB9A-4BBCBDEABD39}"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92158869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4A36807-C93E-A049-8588-0453D398753E}" type="datetimeFigureOut">
              <a:rPr lang="en-US">
                <a:solidFill>
                  <a:srgbClr val="000000"/>
                </a:solidFill>
                <a:latin typeface="Tahoma"/>
                <a:ea typeface="ＭＳ Ｐゴシック"/>
                <a:cs typeface="ＭＳ Ｐゴシック"/>
              </a:rPr>
              <a:pPr/>
              <a:t>8/6/17</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AF8FA9B1-FC77-E548-AF26-6B1AFBDEC5B3}"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42693011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6A7BCB9-4C8A-574D-91DE-382818C0AFD2}" type="datetimeFigureOut">
              <a:rPr lang="en-US">
                <a:solidFill>
                  <a:srgbClr val="000000"/>
                </a:solidFill>
                <a:latin typeface="Tahoma"/>
                <a:ea typeface="ＭＳ Ｐゴシック"/>
                <a:cs typeface="ＭＳ Ｐゴシック"/>
              </a:rPr>
              <a:pPr/>
              <a:t>8/6/17</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B31D632-FCE9-7D4D-B3C4-E311D3391925}"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93713385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AED0FB5-2F0D-A145-956D-7849E2AD26B4}" type="datetimeFigureOut">
              <a:rPr lang="en-US">
                <a:solidFill>
                  <a:srgbClr val="000000"/>
                </a:solidFill>
                <a:latin typeface="Tahoma"/>
                <a:ea typeface="ＭＳ Ｐゴシック"/>
                <a:cs typeface="ＭＳ Ｐゴシック"/>
              </a:rPr>
              <a:pPr/>
              <a:t>8/6/17</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2DA5A7B-34BF-DC4C-BA3B-4EFB4DB95C75}"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94766474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F7C06051-45D4-4B97-9C95-F9763806FECE}" type="slidenum">
              <a:rPr lang="en-US"/>
              <a:pPr>
                <a:defRPr/>
              </a:pPr>
              <a:t>‹#›</a:t>
            </a:fld>
            <a:endParaRPr lang="en-US"/>
          </a:p>
        </p:txBody>
      </p:sp>
    </p:spTree>
    <p:extLst>
      <p:ext uri="{BB962C8B-B14F-4D97-AF65-F5344CB8AC3E}">
        <p14:creationId xmlns:p14="http://schemas.microsoft.com/office/powerpoint/2010/main" val="2670343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54B9BB19-C0DB-4341-912E-D271F74CBE6D}" type="slidenum">
              <a:rPr lang="en-US"/>
              <a:pPr>
                <a:defRPr/>
              </a:pPr>
              <a:t>‹#›</a:t>
            </a:fld>
            <a:endParaRPr lang="en-US"/>
          </a:p>
        </p:txBody>
      </p:sp>
    </p:spTree>
    <p:extLst>
      <p:ext uri="{BB962C8B-B14F-4D97-AF65-F5344CB8AC3E}">
        <p14:creationId xmlns:p14="http://schemas.microsoft.com/office/powerpoint/2010/main" val="21816499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01217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5EC83253-A117-40FD-AC83-3496E9A9FFE7}" type="slidenum">
              <a:rPr lang="en-US"/>
              <a:pPr>
                <a:defRPr/>
              </a:pPr>
              <a:t>‹#›</a:t>
            </a:fld>
            <a:endParaRPr lang="en-US"/>
          </a:p>
        </p:txBody>
      </p:sp>
    </p:spTree>
    <p:extLst>
      <p:ext uri="{BB962C8B-B14F-4D97-AF65-F5344CB8AC3E}">
        <p14:creationId xmlns:p14="http://schemas.microsoft.com/office/powerpoint/2010/main" val="13709495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32A2C6BD-BF77-44C8-8775-963CD21A78E7}" type="slidenum">
              <a:rPr lang="en-US"/>
              <a:pPr>
                <a:defRPr/>
              </a:pPr>
              <a:t>‹#›</a:t>
            </a:fld>
            <a:endParaRPr lang="en-US"/>
          </a:p>
        </p:txBody>
      </p:sp>
    </p:spTree>
    <p:extLst>
      <p:ext uri="{BB962C8B-B14F-4D97-AF65-F5344CB8AC3E}">
        <p14:creationId xmlns:p14="http://schemas.microsoft.com/office/powerpoint/2010/main" val="358711431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smtClean="0"/>
            </a:lvl1pPr>
          </a:lstStyle>
          <a:p>
            <a:pPr>
              <a:defRPr/>
            </a:pPr>
            <a:fld id="{725855C2-AA2D-499F-8EE4-8D77B94DA365}" type="slidenum">
              <a:rPr lang="en-US"/>
              <a:pPr>
                <a:defRPr/>
              </a:pPr>
              <a:t>‹#›</a:t>
            </a:fld>
            <a:endParaRPr lang="en-US"/>
          </a:p>
        </p:txBody>
      </p:sp>
    </p:spTree>
    <p:extLst>
      <p:ext uri="{BB962C8B-B14F-4D97-AF65-F5344CB8AC3E}">
        <p14:creationId xmlns:p14="http://schemas.microsoft.com/office/powerpoint/2010/main" val="29641493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smtClean="0"/>
            </a:lvl1pPr>
          </a:lstStyle>
          <a:p>
            <a:pPr>
              <a:defRPr/>
            </a:pPr>
            <a:fld id="{646E5009-635A-42DC-8177-548F1AECFE25}" type="slidenum">
              <a:rPr lang="en-US"/>
              <a:pPr>
                <a:defRPr/>
              </a:pPr>
              <a:t>‹#›</a:t>
            </a:fld>
            <a:endParaRPr lang="en-US"/>
          </a:p>
        </p:txBody>
      </p:sp>
    </p:spTree>
    <p:extLst>
      <p:ext uri="{BB962C8B-B14F-4D97-AF65-F5344CB8AC3E}">
        <p14:creationId xmlns:p14="http://schemas.microsoft.com/office/powerpoint/2010/main" val="328904516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smtClean="0"/>
            </a:lvl1pPr>
          </a:lstStyle>
          <a:p>
            <a:pPr>
              <a:defRPr/>
            </a:pPr>
            <a:fld id="{A7776D2C-81F2-49F5-A05D-B5CCBCD0E75B}" type="slidenum">
              <a:rPr lang="en-US"/>
              <a:pPr>
                <a:defRPr/>
              </a:pPr>
              <a:t>‹#›</a:t>
            </a:fld>
            <a:endParaRPr lang="en-US"/>
          </a:p>
        </p:txBody>
      </p:sp>
    </p:spTree>
    <p:extLst>
      <p:ext uri="{BB962C8B-B14F-4D97-AF65-F5344CB8AC3E}">
        <p14:creationId xmlns:p14="http://schemas.microsoft.com/office/powerpoint/2010/main" val="95930565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0F951B5A-B636-44BC-80A2-9CD16C1AE5FA}" type="slidenum">
              <a:rPr lang="en-US"/>
              <a:pPr>
                <a:defRPr/>
              </a:pPr>
              <a:t>‹#›</a:t>
            </a:fld>
            <a:endParaRPr lang="en-US"/>
          </a:p>
        </p:txBody>
      </p:sp>
    </p:spTree>
    <p:extLst>
      <p:ext uri="{BB962C8B-B14F-4D97-AF65-F5344CB8AC3E}">
        <p14:creationId xmlns:p14="http://schemas.microsoft.com/office/powerpoint/2010/main" val="33438017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BF6F325B-39A5-4F0A-A3B8-05BA8EC770BD}" type="slidenum">
              <a:rPr lang="en-US"/>
              <a:pPr>
                <a:defRPr/>
              </a:pPr>
              <a:t>‹#›</a:t>
            </a:fld>
            <a:endParaRPr lang="en-US"/>
          </a:p>
        </p:txBody>
      </p:sp>
    </p:spTree>
    <p:extLst>
      <p:ext uri="{BB962C8B-B14F-4D97-AF65-F5344CB8AC3E}">
        <p14:creationId xmlns:p14="http://schemas.microsoft.com/office/powerpoint/2010/main" val="262582786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AE0D2D37-8DDD-457A-820D-C566A4E580EC}" type="slidenum">
              <a:rPr lang="en-US"/>
              <a:pPr>
                <a:defRPr/>
              </a:pPr>
              <a:t>‹#›</a:t>
            </a:fld>
            <a:endParaRPr lang="en-US"/>
          </a:p>
        </p:txBody>
      </p:sp>
    </p:spTree>
    <p:extLst>
      <p:ext uri="{BB962C8B-B14F-4D97-AF65-F5344CB8AC3E}">
        <p14:creationId xmlns:p14="http://schemas.microsoft.com/office/powerpoint/2010/main" val="25549630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360E8E57-A086-4BF7-9EF9-0A9979542055}" type="slidenum">
              <a:rPr lang="en-US"/>
              <a:pPr>
                <a:defRPr/>
              </a:pPr>
              <a:t>‹#›</a:t>
            </a:fld>
            <a:endParaRPr lang="en-US"/>
          </a:p>
        </p:txBody>
      </p:sp>
    </p:spTree>
    <p:extLst>
      <p:ext uri="{BB962C8B-B14F-4D97-AF65-F5344CB8AC3E}">
        <p14:creationId xmlns:p14="http://schemas.microsoft.com/office/powerpoint/2010/main" val="118119289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smtClean="0"/>
            </a:lvl1pPr>
          </a:lstStyle>
          <a:p>
            <a:pPr>
              <a:defRPr/>
            </a:pPr>
            <a:fld id="{0B9CD6D4-3E19-4039-A37A-EBEDD7F3D89D}" type="slidenum">
              <a:rPr lang="en-US"/>
              <a:pPr>
                <a:defRPr/>
              </a:pPr>
              <a:t>‹#›</a:t>
            </a:fld>
            <a:endParaRPr lang="en-US"/>
          </a:p>
        </p:txBody>
      </p:sp>
    </p:spTree>
    <p:extLst>
      <p:ext uri="{BB962C8B-B14F-4D97-AF65-F5344CB8AC3E}">
        <p14:creationId xmlns:p14="http://schemas.microsoft.com/office/powerpoint/2010/main" val="623983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46712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smtClean="0"/>
            </a:lvl1pPr>
          </a:lstStyle>
          <a:p>
            <a:pPr>
              <a:defRPr/>
            </a:pPr>
            <a:fld id="{FFB1308E-9EB6-4F59-A327-F33408E1CE0A}" type="slidenum">
              <a:rPr lang="en-US"/>
              <a:pPr>
                <a:defRPr/>
              </a:pPr>
              <a:t>‹#›</a:t>
            </a:fld>
            <a:endParaRPr lang="en-US"/>
          </a:p>
        </p:txBody>
      </p:sp>
    </p:spTree>
    <p:extLst>
      <p:ext uri="{BB962C8B-B14F-4D97-AF65-F5344CB8AC3E}">
        <p14:creationId xmlns:p14="http://schemas.microsoft.com/office/powerpoint/2010/main" val="736449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7735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8174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95388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9610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55638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8357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6988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7473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9576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42024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84246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15336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9861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02035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8/6/17</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763920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8/6/17</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9433841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8/6/17</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678426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85050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8/6/17</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0460761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8/6/17</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796344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8/6/17</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0444783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8/6/17</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2089529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8/6/17</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5937030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8/6/17</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7920231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8/6/17</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4918914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8/6/17</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0180824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fontAlgn="base" hangingPunct="1">
                <a:spcBef>
                  <a:spcPct val="0"/>
                </a:spcBef>
                <a:spcAft>
                  <a:spcPct val="0"/>
                </a:spcAft>
                <a:defRPr/>
              </a:pPr>
              <a:endParaRPr lang="en-US" altLang="en-US" sz="2400" smtClean="0">
                <a:solidFill>
                  <a:srgbClr val="FFFFFF"/>
                </a:solidFill>
                <a:latin typeface="Times New Roman" pitchFamily="18" charset="0"/>
                <a:ea typeface="ＭＳ Ｐゴシック"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fontAlgn="base" hangingPunct="1">
                <a:spcBef>
                  <a:spcPct val="0"/>
                </a:spcBef>
                <a:spcAft>
                  <a:spcPct val="0"/>
                </a:spcAft>
                <a:defRPr/>
              </a:pPr>
              <a:endParaRPr lang="en-US" altLang="en-US" sz="2400" smtClean="0">
                <a:solidFill>
                  <a:srgbClr val="FFFFFF"/>
                </a:solidFill>
                <a:latin typeface="Times New Roman" pitchFamily="18" charset="0"/>
                <a:ea typeface="ＭＳ Ｐゴシック"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grpSp>
      <p:sp>
        <p:nvSpPr>
          <p:cNvPr id="19462"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altLang="en-US" noProof="0" smtClean="0"/>
              <a:t>Click to edit Master title style</a:t>
            </a:r>
          </a:p>
        </p:txBody>
      </p:sp>
      <p:sp>
        <p:nvSpPr>
          <p:cNvPr id="19463"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US" altLang="en-US" noProof="0" smtClean="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vl1pPr>
          </a:lstStyle>
          <a:p>
            <a:pPr>
              <a:defRPr/>
            </a:pPr>
            <a:endParaRPr lang="en-US" altLang="en-US">
              <a:solidFill>
                <a:srgbClr val="FFFFFF"/>
              </a:solidFill>
            </a:endParaRPr>
          </a:p>
        </p:txBody>
      </p:sp>
      <p:sp>
        <p:nvSpPr>
          <p:cNvPr id="9" name="Rectangle 9"/>
          <p:cNvSpPr>
            <a:spLocks noGrp="1" noChangeArrowheads="1"/>
          </p:cNvSpPr>
          <p:nvPr>
            <p:ph type="ftr" sz="quarter" idx="11"/>
          </p:nvPr>
        </p:nvSpPr>
        <p:spPr>
          <a:xfrm>
            <a:off x="3251200" y="6248400"/>
            <a:ext cx="2887663" cy="457200"/>
          </a:xfrm>
        </p:spPr>
        <p:txBody>
          <a:bodyPr/>
          <a:lstStyle>
            <a:lvl1pPr>
              <a:defRPr/>
            </a:lvl1pPr>
          </a:lstStyle>
          <a:p>
            <a:pPr>
              <a:defRPr/>
            </a:pPr>
            <a:endParaRPr lang="en-US" altLang="en-US">
              <a:solidFill>
                <a:srgbClr val="FFFFFF"/>
              </a:solidFill>
            </a:endParaRPr>
          </a:p>
        </p:txBody>
      </p:sp>
      <p:sp>
        <p:nvSpPr>
          <p:cNvPr id="10" name="Rectangle 10"/>
          <p:cNvSpPr>
            <a:spLocks noGrp="1" noChangeArrowheads="1"/>
          </p:cNvSpPr>
          <p:nvPr>
            <p:ph type="sldNum" sz="quarter" idx="12"/>
          </p:nvPr>
        </p:nvSpPr>
        <p:spPr>
          <a:xfrm>
            <a:off x="6788150" y="6257925"/>
            <a:ext cx="1905000" cy="457200"/>
          </a:xfrm>
        </p:spPr>
        <p:txBody>
          <a:bodyPr/>
          <a:lstStyle>
            <a:lvl1pPr>
              <a:defRPr smtClean="0"/>
            </a:lvl1pPr>
          </a:lstStyle>
          <a:p>
            <a:pPr>
              <a:defRPr/>
            </a:pPr>
            <a:fld id="{2BFB9A72-7661-F648-ADA6-DC6D644F71E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593673377"/>
      </p:ext>
    </p:extLst>
  </p:cSld>
  <p:clrMapOvr>
    <a:masterClrMapping/>
  </p:clrMapOvr>
  <p:transition xmlns:p14="http://schemas.microsoft.com/office/powerpoint/2010/mai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7C3DD6C-AD88-CA4C-BDD1-9ABB479BDBFD}"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456647682"/>
      </p:ext>
    </p:extLst>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64998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982E93B-F820-7E40-9C5C-BE53FA359C8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360943822"/>
      </p:ext>
    </p:extLst>
  </p:cSld>
  <p:clrMapOvr>
    <a:masterClrMapping/>
  </p:clrMapOvr>
  <p:transition xmlns:p14="http://schemas.microsoft.com/office/powerpoint/2010/mai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B60FEE10-ABF4-9042-8F5A-DD0787073A4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548481546"/>
      </p:ext>
    </p:extLst>
  </p:cSld>
  <p:clrMapOvr>
    <a:masterClrMapping/>
  </p:clrMapOvr>
  <p:transition xmlns:p14="http://schemas.microsoft.com/office/powerpoint/2010/mai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FC9BC536-D3BB-1B45-BC20-057EA183B5F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66734113"/>
      </p:ext>
    </p:extLst>
  </p:cSld>
  <p:clrMapOvr>
    <a:masterClrMapping/>
  </p:clrMapOvr>
  <p:transition xmlns:p14="http://schemas.microsoft.com/office/powerpoint/2010/mai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603DAD3A-2C8B-D14A-875A-7394669A02C9}"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394092776"/>
      </p:ext>
    </p:extLst>
  </p:cSld>
  <p:clrMapOvr>
    <a:masterClrMapping/>
  </p:clrMapOvr>
  <p:transition xmlns:p14="http://schemas.microsoft.com/office/powerpoint/2010/mai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C20B03B8-9F33-3B4B-B0E1-EF980447EDFC}"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564448497"/>
      </p:ext>
    </p:extLst>
  </p:cSld>
  <p:clrMapOvr>
    <a:masterClrMapping/>
  </p:clrMapOvr>
  <p:transition xmlns:p14="http://schemas.microsoft.com/office/powerpoint/2010/mai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2018193-F213-7E44-8951-75A2EDFA4429}"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09816321"/>
      </p:ext>
    </p:extLst>
  </p:cSld>
  <p:clrMapOvr>
    <a:masterClrMapping/>
  </p:clrMapOvr>
  <p:transition xmlns:p14="http://schemas.microsoft.com/office/powerpoint/2010/mai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EDB00D4B-5CC2-4949-961B-ABFA0CB5FC85}"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061386256"/>
      </p:ext>
    </p:extLst>
  </p:cSld>
  <p:clrMapOvr>
    <a:masterClrMapping/>
  </p:clrMapOvr>
  <p:transition xmlns:p14="http://schemas.microsoft.com/office/powerpoint/2010/mai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8FFB974-82F9-4E4A-90EE-CF8418CA0B72}"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231677964"/>
      </p:ext>
    </p:extLst>
  </p:cSld>
  <p:clrMapOvr>
    <a:masterClrMapping/>
  </p:clrMapOvr>
  <p:transition xmlns:p14="http://schemas.microsoft.com/office/powerpoint/2010/mai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0C6D109E-4CF8-A146-97D6-002B55566376}"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010644997"/>
      </p:ext>
    </p:extLst>
  </p:cSld>
  <p:clrMapOvr>
    <a:masterClrMapping/>
  </p:clrMapOvr>
  <p:transition xmlns:p14="http://schemas.microsoft.com/office/powerpoint/2010/mai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pPr algn="ctr" defTabSz="914400" fontAlgn="base">
                <a:lnSpc>
                  <a:spcPct val="80000"/>
                </a:lnSpc>
                <a:spcBef>
                  <a:spcPct val="25000"/>
                </a:spcBef>
                <a:spcAft>
                  <a:spcPct val="25000"/>
                </a:spcAft>
                <a:buClr>
                  <a:srgbClr val="FFFFCC"/>
                </a:buClr>
                <a:buSzPct val="80000"/>
                <a:buFont typeface="Wingdings" charset="0"/>
                <a:buNone/>
              </a:pPr>
              <a:endParaRPr lang="en-US" sz="1400">
                <a:solidFill>
                  <a:srgbClr val="FFFFFF"/>
                </a:solidFill>
                <a:latin typeface="Arial" charset="0"/>
                <a:ea typeface="ＭＳ Ｐゴシック" charset="0"/>
                <a:cs typeface="ＭＳ Ｐゴシック" charset="0"/>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grpSp>
      <p:sp>
        <p:nvSpPr>
          <p:cNvPr id="315416" name="Rectangle 24"/>
          <p:cNvSpPr>
            <a:spLocks noGrp="1" noChangeArrowheads="1"/>
          </p:cNvSpPr>
          <p:nvPr>
            <p:ph type="ctrTitle" sz="quarter"/>
          </p:nvPr>
        </p:nvSpPr>
        <p:spPr>
          <a:xfrm>
            <a:off x="685800" y="1600200"/>
            <a:ext cx="7772400" cy="1828800"/>
          </a:xfrm>
        </p:spPr>
        <p:txBody>
          <a:bodyPr/>
          <a:lstStyle>
            <a:lvl1pPr>
              <a:defRPr sz="4800"/>
            </a:lvl1pPr>
          </a:lstStyle>
          <a:p>
            <a:r>
              <a:rPr lang="en-GB"/>
              <a:t>Click to edit Master title style</a:t>
            </a:r>
          </a:p>
        </p:txBody>
      </p:sp>
      <p:sp>
        <p:nvSpPr>
          <p:cNvPr id="315417"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GB"/>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84B5B8D3-ED07-744D-87D7-9BF1FAF2D165}" type="datetime1">
              <a:rPr lang="en-GB">
                <a:ea typeface="Arial"/>
              </a:rPr>
              <a:pPr>
                <a:buClr>
                  <a:srgbClr val="FFFFCC"/>
                </a:buClr>
                <a:defRPr/>
              </a:pPr>
              <a:t>8/6/17</a:t>
            </a:fld>
            <a:endParaRPr lang="en-GB">
              <a:ea typeface="Arial"/>
            </a:endParaRPr>
          </a:p>
        </p:txBody>
      </p:sp>
      <p:sp>
        <p:nvSpPr>
          <p:cNvPr id="27" name="Rectangle 27"/>
          <p:cNvSpPr>
            <a:spLocks noGrp="1" noChangeArrowheads="1"/>
          </p:cNvSpPr>
          <p:nvPr>
            <p:ph type="ftr"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28" name="Rectangle 28"/>
          <p:cNvSpPr>
            <a:spLocks noGrp="1" noChangeArrowheads="1"/>
          </p:cNvSpPr>
          <p:nvPr>
            <p:ph type="sldNum" sz="quarter" idx="12"/>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F92F375F-D5FC-8147-8181-A5C427D4502E}" type="slidenum">
              <a:rPr lang="en-GB">
                <a:ea typeface="Arial"/>
              </a:rPr>
              <a:pPr>
                <a:buClr>
                  <a:srgbClr val="FFFFCC"/>
                </a:buClr>
                <a:defRPr/>
              </a:pPr>
              <a:t>‹#›</a:t>
            </a:fld>
            <a:endParaRPr lang="en-GB">
              <a:ea typeface="Arial"/>
            </a:endParaRPr>
          </a:p>
        </p:txBody>
      </p:sp>
    </p:spTree>
    <p:extLst>
      <p:ext uri="{BB962C8B-B14F-4D97-AF65-F5344CB8AC3E}">
        <p14:creationId xmlns:p14="http://schemas.microsoft.com/office/powerpoint/2010/main" val="2825215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23299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5"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34598B36-0A44-B041-A30C-8CF9DDF982D8}" type="slidenum">
              <a:rPr lang="en-GB">
                <a:ea typeface="Arial"/>
              </a:rPr>
              <a:pPr>
                <a:buClr>
                  <a:srgbClr val="FFFFCC"/>
                </a:buClr>
                <a:defRPr/>
              </a:pPr>
              <a:t>‹#›</a:t>
            </a:fld>
            <a:endParaRPr lang="en-GB">
              <a:ea typeface="Arial"/>
            </a:endParaRPr>
          </a:p>
        </p:txBody>
      </p:sp>
      <p:sp>
        <p:nvSpPr>
          <p:cNvPr id="6"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2E63FCEB-3B1E-A34F-A9CC-DE29A37AE459}" type="datetime1">
              <a:rPr lang="en-GB">
                <a:ea typeface="Arial"/>
              </a:rPr>
              <a:pPr>
                <a:buClr>
                  <a:srgbClr val="FFFFCC"/>
                </a:buClr>
                <a:defRPr/>
              </a:pPr>
              <a:t>8/6/17</a:t>
            </a:fld>
            <a:endParaRPr lang="en-GB">
              <a:ea typeface="Arial"/>
            </a:endParaRPr>
          </a:p>
        </p:txBody>
      </p:sp>
    </p:spTree>
    <p:extLst>
      <p:ext uri="{BB962C8B-B14F-4D97-AF65-F5344CB8AC3E}">
        <p14:creationId xmlns:p14="http://schemas.microsoft.com/office/powerpoint/2010/main" val="32103602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5"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9839E504-A7DA-A84E-A0F3-75051461A0F3}" type="slidenum">
              <a:rPr lang="en-GB">
                <a:ea typeface="Arial"/>
              </a:rPr>
              <a:pPr>
                <a:buClr>
                  <a:srgbClr val="FFFFCC"/>
                </a:buClr>
                <a:defRPr/>
              </a:pPr>
              <a:t>‹#›</a:t>
            </a:fld>
            <a:endParaRPr lang="en-GB">
              <a:ea typeface="Arial"/>
            </a:endParaRPr>
          </a:p>
        </p:txBody>
      </p:sp>
      <p:sp>
        <p:nvSpPr>
          <p:cNvPr id="6"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1FDE77B6-0AD3-2944-A062-93CC9ED28BAE}" type="datetime1">
              <a:rPr lang="en-GB">
                <a:ea typeface="Arial"/>
              </a:rPr>
              <a:pPr>
                <a:buClr>
                  <a:srgbClr val="FFFFCC"/>
                </a:buClr>
                <a:defRPr/>
              </a:pPr>
              <a:t>8/6/17</a:t>
            </a:fld>
            <a:endParaRPr lang="en-GB">
              <a:ea typeface="Arial"/>
            </a:endParaRPr>
          </a:p>
        </p:txBody>
      </p:sp>
    </p:spTree>
    <p:extLst>
      <p:ext uri="{BB962C8B-B14F-4D97-AF65-F5344CB8AC3E}">
        <p14:creationId xmlns:p14="http://schemas.microsoft.com/office/powerpoint/2010/main" val="19097595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6"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14C1A271-D4F8-C342-B3FE-7FA7C7E9D841}" type="slidenum">
              <a:rPr lang="en-GB">
                <a:ea typeface="Arial"/>
              </a:rPr>
              <a:pPr>
                <a:buClr>
                  <a:srgbClr val="FFFFCC"/>
                </a:buClr>
                <a:defRPr/>
              </a:pPr>
              <a:t>‹#›</a:t>
            </a:fld>
            <a:endParaRPr lang="en-GB">
              <a:ea typeface="Arial"/>
            </a:endParaRPr>
          </a:p>
        </p:txBody>
      </p:sp>
      <p:sp>
        <p:nvSpPr>
          <p:cNvPr id="7"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3B035B78-62D7-F44A-9797-8F6E0082E997}" type="datetime1">
              <a:rPr lang="en-GB">
                <a:ea typeface="Arial"/>
              </a:rPr>
              <a:pPr>
                <a:buClr>
                  <a:srgbClr val="FFFFCC"/>
                </a:buClr>
                <a:defRPr/>
              </a:pPr>
              <a:t>8/6/17</a:t>
            </a:fld>
            <a:endParaRPr lang="en-GB">
              <a:ea typeface="Arial"/>
            </a:endParaRPr>
          </a:p>
        </p:txBody>
      </p:sp>
    </p:spTree>
    <p:extLst>
      <p:ext uri="{BB962C8B-B14F-4D97-AF65-F5344CB8AC3E}">
        <p14:creationId xmlns:p14="http://schemas.microsoft.com/office/powerpoint/2010/main" val="26799173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8"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CDC03F3E-52D4-4F4C-B210-CF5A8390F5E0}" type="slidenum">
              <a:rPr lang="en-GB">
                <a:ea typeface="Arial"/>
              </a:rPr>
              <a:pPr>
                <a:buClr>
                  <a:srgbClr val="FFFFCC"/>
                </a:buClr>
                <a:defRPr/>
              </a:pPr>
              <a:t>‹#›</a:t>
            </a:fld>
            <a:endParaRPr lang="en-GB">
              <a:ea typeface="Arial"/>
            </a:endParaRPr>
          </a:p>
        </p:txBody>
      </p:sp>
      <p:sp>
        <p:nvSpPr>
          <p:cNvPr id="9"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94740B53-06EA-D540-B2A2-3126501689C5}" type="datetime1">
              <a:rPr lang="en-GB">
                <a:ea typeface="Arial"/>
              </a:rPr>
              <a:pPr>
                <a:buClr>
                  <a:srgbClr val="FFFFCC"/>
                </a:buClr>
                <a:defRPr/>
              </a:pPr>
              <a:t>8/6/17</a:t>
            </a:fld>
            <a:endParaRPr lang="en-GB">
              <a:ea typeface="Arial"/>
            </a:endParaRPr>
          </a:p>
        </p:txBody>
      </p:sp>
    </p:spTree>
    <p:extLst>
      <p:ext uri="{BB962C8B-B14F-4D97-AF65-F5344CB8AC3E}">
        <p14:creationId xmlns:p14="http://schemas.microsoft.com/office/powerpoint/2010/main" val="35008558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4"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414667C1-0721-3940-AD25-3E20D90B338E}" type="slidenum">
              <a:rPr lang="en-GB">
                <a:ea typeface="Arial"/>
              </a:rPr>
              <a:pPr>
                <a:buClr>
                  <a:srgbClr val="FFFFCC"/>
                </a:buClr>
                <a:defRPr/>
              </a:pPr>
              <a:t>‹#›</a:t>
            </a:fld>
            <a:endParaRPr lang="en-GB">
              <a:ea typeface="Arial"/>
            </a:endParaRPr>
          </a:p>
        </p:txBody>
      </p:sp>
      <p:sp>
        <p:nvSpPr>
          <p:cNvPr id="5"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2D709E37-DBBF-2C42-9103-69FD16033F5B}" type="datetime1">
              <a:rPr lang="en-GB">
                <a:ea typeface="Arial"/>
              </a:rPr>
              <a:pPr>
                <a:buClr>
                  <a:srgbClr val="FFFFCC"/>
                </a:buClr>
                <a:defRPr/>
              </a:pPr>
              <a:t>8/6/17</a:t>
            </a:fld>
            <a:endParaRPr lang="en-GB">
              <a:ea typeface="Arial"/>
            </a:endParaRPr>
          </a:p>
        </p:txBody>
      </p:sp>
    </p:spTree>
    <p:extLst>
      <p:ext uri="{BB962C8B-B14F-4D97-AF65-F5344CB8AC3E}">
        <p14:creationId xmlns:p14="http://schemas.microsoft.com/office/powerpoint/2010/main" val="5294660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3"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96D8F921-CA54-1349-B86E-9558CDF6F7CE}" type="slidenum">
              <a:rPr lang="en-GB">
                <a:ea typeface="Arial"/>
              </a:rPr>
              <a:pPr>
                <a:buClr>
                  <a:srgbClr val="FFFFCC"/>
                </a:buClr>
                <a:defRPr/>
              </a:pPr>
              <a:t>‹#›</a:t>
            </a:fld>
            <a:endParaRPr lang="en-GB">
              <a:ea typeface="Arial"/>
            </a:endParaRPr>
          </a:p>
        </p:txBody>
      </p:sp>
      <p:sp>
        <p:nvSpPr>
          <p:cNvPr id="4"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D706F24D-F6C0-E44D-B06D-8305CC54EA2C}" type="datetime1">
              <a:rPr lang="en-GB">
                <a:ea typeface="Arial"/>
              </a:rPr>
              <a:pPr>
                <a:buClr>
                  <a:srgbClr val="FFFFCC"/>
                </a:buClr>
                <a:defRPr/>
              </a:pPr>
              <a:t>8/6/17</a:t>
            </a:fld>
            <a:endParaRPr lang="en-GB">
              <a:ea typeface="Arial"/>
            </a:endParaRPr>
          </a:p>
        </p:txBody>
      </p:sp>
    </p:spTree>
    <p:extLst>
      <p:ext uri="{BB962C8B-B14F-4D97-AF65-F5344CB8AC3E}">
        <p14:creationId xmlns:p14="http://schemas.microsoft.com/office/powerpoint/2010/main" val="26314969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6"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DEF65A3A-192B-D749-BDAB-D9BA865C0993}" type="slidenum">
              <a:rPr lang="en-GB">
                <a:ea typeface="Arial"/>
              </a:rPr>
              <a:pPr>
                <a:buClr>
                  <a:srgbClr val="FFFFCC"/>
                </a:buClr>
                <a:defRPr/>
              </a:pPr>
              <a:t>‹#›</a:t>
            </a:fld>
            <a:endParaRPr lang="en-GB">
              <a:ea typeface="Arial"/>
            </a:endParaRPr>
          </a:p>
        </p:txBody>
      </p:sp>
      <p:sp>
        <p:nvSpPr>
          <p:cNvPr id="7"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2E12D733-EE48-7B45-A24C-0CD271F33565}" type="datetime1">
              <a:rPr lang="en-GB">
                <a:ea typeface="Arial"/>
              </a:rPr>
              <a:pPr>
                <a:buClr>
                  <a:srgbClr val="FFFFCC"/>
                </a:buClr>
                <a:defRPr/>
              </a:pPr>
              <a:t>8/6/17</a:t>
            </a:fld>
            <a:endParaRPr lang="en-GB">
              <a:ea typeface="Arial"/>
            </a:endParaRPr>
          </a:p>
        </p:txBody>
      </p:sp>
    </p:spTree>
    <p:extLst>
      <p:ext uri="{BB962C8B-B14F-4D97-AF65-F5344CB8AC3E}">
        <p14:creationId xmlns:p14="http://schemas.microsoft.com/office/powerpoint/2010/main" val="6035969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6"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14CD0ECA-353E-FB42-A208-1C22C69C6CF5}" type="slidenum">
              <a:rPr lang="en-GB">
                <a:ea typeface="Arial"/>
              </a:rPr>
              <a:pPr>
                <a:buClr>
                  <a:srgbClr val="FFFFCC"/>
                </a:buClr>
                <a:defRPr/>
              </a:pPr>
              <a:t>‹#›</a:t>
            </a:fld>
            <a:endParaRPr lang="en-GB">
              <a:ea typeface="Arial"/>
            </a:endParaRPr>
          </a:p>
        </p:txBody>
      </p:sp>
      <p:sp>
        <p:nvSpPr>
          <p:cNvPr id="7"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5BC37C4A-46D1-0745-BC8F-B12EE5B4BD34}" type="datetime1">
              <a:rPr lang="en-GB">
                <a:ea typeface="Arial"/>
              </a:rPr>
              <a:pPr>
                <a:buClr>
                  <a:srgbClr val="FFFFCC"/>
                </a:buClr>
                <a:defRPr/>
              </a:pPr>
              <a:t>8/6/17</a:t>
            </a:fld>
            <a:endParaRPr lang="en-GB">
              <a:ea typeface="Arial"/>
            </a:endParaRPr>
          </a:p>
        </p:txBody>
      </p:sp>
    </p:spTree>
    <p:extLst>
      <p:ext uri="{BB962C8B-B14F-4D97-AF65-F5344CB8AC3E}">
        <p14:creationId xmlns:p14="http://schemas.microsoft.com/office/powerpoint/2010/main" val="35493645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5"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A3C80A22-3EB6-8F45-B1BD-E4B7D41D96F4}" type="slidenum">
              <a:rPr lang="en-GB">
                <a:ea typeface="Arial"/>
              </a:rPr>
              <a:pPr>
                <a:buClr>
                  <a:srgbClr val="FFFFCC"/>
                </a:buClr>
                <a:defRPr/>
              </a:pPr>
              <a:t>‹#›</a:t>
            </a:fld>
            <a:endParaRPr lang="en-GB">
              <a:ea typeface="Arial"/>
            </a:endParaRPr>
          </a:p>
        </p:txBody>
      </p:sp>
      <p:sp>
        <p:nvSpPr>
          <p:cNvPr id="6"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61E5FD4A-1D00-3D4E-9893-D8DDE0B1D4AE}" type="datetime1">
              <a:rPr lang="en-GB">
                <a:ea typeface="Arial"/>
              </a:rPr>
              <a:pPr>
                <a:buClr>
                  <a:srgbClr val="FFFFCC"/>
                </a:buClr>
                <a:defRPr/>
              </a:pPr>
              <a:t>8/6/17</a:t>
            </a:fld>
            <a:endParaRPr lang="en-GB">
              <a:ea typeface="Arial"/>
            </a:endParaRPr>
          </a:p>
        </p:txBody>
      </p:sp>
    </p:spTree>
    <p:extLst>
      <p:ext uri="{BB962C8B-B14F-4D97-AF65-F5344CB8AC3E}">
        <p14:creationId xmlns:p14="http://schemas.microsoft.com/office/powerpoint/2010/main" val="28316913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5"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D1E15BE1-9A97-CA46-B7EC-2014F0A855EE}" type="slidenum">
              <a:rPr lang="en-GB">
                <a:ea typeface="Arial"/>
              </a:rPr>
              <a:pPr>
                <a:buClr>
                  <a:srgbClr val="FFFFCC"/>
                </a:buClr>
                <a:defRPr/>
              </a:pPr>
              <a:t>‹#›</a:t>
            </a:fld>
            <a:endParaRPr lang="en-GB">
              <a:ea typeface="Arial"/>
            </a:endParaRPr>
          </a:p>
        </p:txBody>
      </p:sp>
      <p:sp>
        <p:nvSpPr>
          <p:cNvPr id="6"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455A77DF-0765-3941-8907-6E4F1C27D3E3}" type="datetime1">
              <a:rPr lang="en-GB">
                <a:ea typeface="Arial"/>
              </a:rPr>
              <a:pPr>
                <a:buClr>
                  <a:srgbClr val="FFFFCC"/>
                </a:buClr>
                <a:defRPr/>
              </a:pPr>
              <a:t>8/6/17</a:t>
            </a:fld>
            <a:endParaRPr lang="en-GB">
              <a:ea typeface="Arial"/>
            </a:endParaRPr>
          </a:p>
        </p:txBody>
      </p:sp>
    </p:spTree>
    <p:extLst>
      <p:ext uri="{BB962C8B-B14F-4D97-AF65-F5344CB8AC3E}">
        <p14:creationId xmlns:p14="http://schemas.microsoft.com/office/powerpoint/2010/main" val="4054309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03947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Times"/>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Times"/>
            </a:endParaRPr>
          </a:p>
        </p:txBody>
      </p:sp>
      <p:sp>
        <p:nvSpPr>
          <p:cNvPr id="4" name="Rectangle 6"/>
          <p:cNvSpPr>
            <a:spLocks noGrp="1" noChangeArrowheads="1"/>
          </p:cNvSpPr>
          <p:nvPr>
            <p:ph type="sldNum" sz="quarter" idx="12"/>
          </p:nvPr>
        </p:nvSpPr>
        <p:spPr>
          <a:ln/>
        </p:spPr>
        <p:txBody>
          <a:bodyPr/>
          <a:lstStyle>
            <a:lvl1pPr>
              <a:defRPr/>
            </a:lvl1pPr>
          </a:lstStyle>
          <a:p>
            <a:pPr>
              <a:defRPr/>
            </a:pPr>
            <a:fld id="{FB1C49D7-DA30-8B4D-822D-075EA98C3A0F}" type="slidenum">
              <a:rPr lang="en-US"/>
              <a:pPr>
                <a:defRPr/>
              </a:pPr>
              <a:t>‹#›</a:t>
            </a:fld>
            <a:endParaRPr lang="en-US"/>
          </a:p>
        </p:txBody>
      </p:sp>
    </p:spTree>
    <p:extLst>
      <p:ext uri="{BB962C8B-B14F-4D97-AF65-F5344CB8AC3E}">
        <p14:creationId xmlns:p14="http://schemas.microsoft.com/office/powerpoint/2010/main" val="6700464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B517536C-F47C-9942-B0AA-250E5744DF6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862245839"/>
      </p:ext>
    </p:extLst>
  </p:cSld>
  <p:clrMapOvr>
    <a:masterClrMapping/>
  </p:clrMapOvr>
  <p:transition xmlns:p14="http://schemas.microsoft.com/office/powerpoint/2010/mai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A801C560-2C86-B34E-9460-025D98677CD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030303004"/>
      </p:ext>
    </p:extLst>
  </p:cSld>
  <p:clrMapOvr>
    <a:masterClrMapping/>
  </p:clrMapOvr>
  <p:transition xmlns:p14="http://schemas.microsoft.com/office/powerpoint/2010/mai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170DA0A7-04AE-EF45-B7E0-A5CEA4ACD03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774337895"/>
      </p:ext>
    </p:extLst>
  </p:cSld>
  <p:clrMapOvr>
    <a:masterClrMapping/>
  </p:clrMapOvr>
  <p:transition xmlns:p14="http://schemas.microsoft.com/office/powerpoint/2010/mai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DC2560C4-CB2B-B047-AF8F-3D0CDBA15E3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083782200"/>
      </p:ext>
    </p:extLst>
  </p:cSld>
  <p:clrMapOvr>
    <a:masterClrMapping/>
  </p:clrMapOvr>
  <p:transition xmlns:p14="http://schemas.microsoft.com/office/powerpoint/2010/mai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3CEE0454-B615-D440-97A7-75EE4FB6EA6B}"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92925024"/>
      </p:ext>
    </p:extLst>
  </p:cSld>
  <p:clrMapOvr>
    <a:masterClrMapping/>
  </p:clrMapOvr>
  <p:transition xmlns:p14="http://schemas.microsoft.com/office/powerpoint/2010/mai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85557AC1-D7EC-3C40-884E-F5D6D13F01CF}"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703942770"/>
      </p:ext>
    </p:extLst>
  </p:cSld>
  <p:clrMapOvr>
    <a:masterClrMapping/>
  </p:clrMapOvr>
  <p:transition xmlns:p14="http://schemas.microsoft.com/office/powerpoint/2010/mai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940A93C4-C7CF-6B4F-A052-9FB387B5969D}"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696489166"/>
      </p:ext>
    </p:extLst>
  </p:cSld>
  <p:clrMapOvr>
    <a:masterClrMapping/>
  </p:clrMapOvr>
  <p:transition xmlns:p14="http://schemas.microsoft.com/office/powerpoint/2010/mai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3354A85C-52B1-474D-A616-B526DD1FC11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547508237"/>
      </p:ext>
    </p:extLst>
  </p:cSld>
  <p:clrMapOvr>
    <a:masterClrMapping/>
  </p:clrMapOvr>
  <p:transition xmlns:p14="http://schemas.microsoft.com/office/powerpoint/2010/mai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B07C4F56-7BC1-BC46-B6B0-691F96CAEE5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642254762"/>
      </p:ext>
    </p:extLst>
  </p:cSld>
  <p:clrMapOvr>
    <a:masterClrMapping/>
  </p:clrMapOvr>
  <p:transition xmlns:p14="http://schemas.microsoft.com/office/powerpoint/2010/mai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16164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E8744FF9-9AAC-904D-8963-7157DC1E447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158748469"/>
      </p:ext>
    </p:extLst>
  </p:cSld>
  <p:clrMapOvr>
    <a:masterClrMapping/>
  </p:clrMapOvr>
  <p:transition xmlns:p14="http://schemas.microsoft.com/office/powerpoint/2010/mai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DDB8DB39-B2F0-1B43-B40D-3B6A37AA017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25020282"/>
      </p:ext>
    </p:extLst>
  </p:cSld>
  <p:clrMapOvr>
    <a:masterClrMapping/>
  </p:clrMapOvr>
  <p:transition xmlns:p14="http://schemas.microsoft.com/office/powerpoint/2010/mai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A6496A8C-B326-F247-BC4C-B2EC12438D97}" type="slidenum">
              <a:rPr lang="en-US">
                <a:latin typeface="Arial"/>
              </a:rPr>
              <a:pPr/>
              <a:t>‹#›</a:t>
            </a:fld>
            <a:endParaRPr lang="en-US">
              <a:latin typeface="Arial"/>
            </a:endParaRPr>
          </a:p>
        </p:txBody>
      </p:sp>
    </p:spTree>
    <p:extLst>
      <p:ext uri="{BB962C8B-B14F-4D97-AF65-F5344CB8AC3E}">
        <p14:creationId xmlns:p14="http://schemas.microsoft.com/office/powerpoint/2010/main" val="42171853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71A0B63-9BED-B241-A9FE-D95C2E2186A1}" type="slidenum">
              <a:rPr lang="en-US">
                <a:latin typeface="Arial"/>
              </a:rPr>
              <a:pPr/>
              <a:t>‹#›</a:t>
            </a:fld>
            <a:endParaRPr lang="en-US">
              <a:latin typeface="Arial"/>
            </a:endParaRPr>
          </a:p>
        </p:txBody>
      </p:sp>
    </p:spTree>
    <p:extLst>
      <p:ext uri="{BB962C8B-B14F-4D97-AF65-F5344CB8AC3E}">
        <p14:creationId xmlns:p14="http://schemas.microsoft.com/office/powerpoint/2010/main" val="42285887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D962AB02-3DD3-3F42-AF9D-15C442465F32}" type="datetimeFigureOut">
              <a:rPr lang="en-US">
                <a:solidFill>
                  <a:srgbClr val="000000"/>
                </a:solidFill>
                <a:latin typeface="Arial"/>
                <a:ea typeface="ＭＳ Ｐゴシック"/>
              </a:rPr>
              <a:pPr/>
              <a:t>8/6/17</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F4114A1-4BF0-7246-A8C5-CB147CB9A673}"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6529171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AA58EDC-4437-4F40-A4A3-B67A519ECF37}" type="datetimeFigureOut">
              <a:rPr lang="en-US">
                <a:solidFill>
                  <a:srgbClr val="000000"/>
                </a:solidFill>
                <a:latin typeface="Arial"/>
                <a:ea typeface="ＭＳ Ｐゴシック"/>
              </a:rPr>
              <a:pPr/>
              <a:t>8/6/17</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550F53D-A364-ED4A-814C-DC2BC89626C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2450986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59242801-88F5-DF47-917C-2394C4B489EF}" type="datetimeFigureOut">
              <a:rPr lang="en-US">
                <a:solidFill>
                  <a:srgbClr val="000000"/>
                </a:solidFill>
                <a:latin typeface="Arial"/>
                <a:ea typeface="ＭＳ Ｐゴシック"/>
              </a:rPr>
              <a:pPr/>
              <a:t>8/6/17</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23C2C25-B7AC-204C-A7B7-A5F21F13AE2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7307331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C7D27A18-F363-BD4C-A028-019E84303418}" type="datetimeFigureOut">
              <a:rPr lang="en-US">
                <a:solidFill>
                  <a:srgbClr val="000000"/>
                </a:solidFill>
                <a:latin typeface="Arial"/>
                <a:ea typeface="ＭＳ Ｐゴシック"/>
              </a:rPr>
              <a:pPr/>
              <a:t>8/6/17</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C2F408ED-E7BD-C748-860C-6755AA65ECC9}"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7294909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44DE2BC0-6F6D-B04F-BAB6-6D7E5DAF027A}" type="datetimeFigureOut">
              <a:rPr lang="en-US">
                <a:solidFill>
                  <a:srgbClr val="000000"/>
                </a:solidFill>
                <a:latin typeface="Arial"/>
                <a:ea typeface="ＭＳ Ｐゴシック"/>
              </a:rPr>
              <a:pPr/>
              <a:t>8/6/17</a:t>
            </a:fld>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ADE12BAF-A43A-3844-89E2-3560955FF93D}"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7047311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1554E126-8CC1-7848-AD79-3EFF59B24AE6}" type="datetimeFigureOut">
              <a:rPr lang="en-US">
                <a:solidFill>
                  <a:srgbClr val="000000"/>
                </a:solidFill>
                <a:latin typeface="Arial"/>
                <a:ea typeface="ＭＳ Ｐゴシック"/>
              </a:rPr>
              <a:pPr/>
              <a:t>8/6/17</a:t>
            </a:fld>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3D5B9D56-10BD-AC4B-80AB-CE30B18D5514}"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630105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23828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CF9064E-1CD0-FE40-A61E-5DF49AF1CA53}" type="datetimeFigureOut">
              <a:rPr lang="en-US">
                <a:solidFill>
                  <a:srgbClr val="000000"/>
                </a:solidFill>
                <a:latin typeface="Arial"/>
                <a:ea typeface="ＭＳ Ｐゴシック"/>
              </a:rPr>
              <a:pPr/>
              <a:t>8/6/17</a:t>
            </a:fld>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A5B11BDA-942C-954D-924F-A4377C24D61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8665958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AB0BF1A9-FFB7-514C-A40A-BE56810C4191}" type="datetimeFigureOut">
              <a:rPr lang="en-US">
                <a:solidFill>
                  <a:srgbClr val="000000"/>
                </a:solidFill>
                <a:latin typeface="Arial"/>
                <a:ea typeface="ＭＳ Ｐゴシック"/>
              </a:rPr>
              <a:pPr/>
              <a:t>8/6/17</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968C7DFD-77C7-644A-9022-1ECDD81F48F1}"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9687571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DA916EEC-3A24-BF47-BF95-EADD32056E70}" type="datetimeFigureOut">
              <a:rPr lang="en-US">
                <a:solidFill>
                  <a:srgbClr val="000000"/>
                </a:solidFill>
                <a:latin typeface="Arial"/>
                <a:ea typeface="ＭＳ Ｐゴシック"/>
              </a:rPr>
              <a:pPr/>
              <a:t>8/6/17</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978D75F2-159A-274C-8533-31F80AEE977B}"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7671148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FD46C6B8-8B80-EC44-BF9F-BF1DC1CF0499}" type="datetimeFigureOut">
              <a:rPr lang="en-US">
                <a:solidFill>
                  <a:srgbClr val="000000"/>
                </a:solidFill>
                <a:latin typeface="Arial"/>
                <a:ea typeface="ＭＳ Ｐゴシック"/>
              </a:rPr>
              <a:pPr/>
              <a:t>8/6/17</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5C9C663-BDB4-D245-B56D-4016ECDE3DC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5797260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C50F966-53B7-EC4F-AAAC-BDE19CACC5C5}" type="datetimeFigureOut">
              <a:rPr lang="en-US">
                <a:solidFill>
                  <a:srgbClr val="000000"/>
                </a:solidFill>
                <a:latin typeface="Arial"/>
                <a:ea typeface="ＭＳ Ｐゴシック"/>
              </a:rPr>
              <a:pPr/>
              <a:t>8/6/17</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153A3AAB-EB1D-684A-BF76-4F749E03E16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7966604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90B3A6D6-0C55-514D-8ED7-DFEF4E0015E1}" type="datetimeFigureOut">
              <a:rPr lang="en-US">
                <a:solidFill>
                  <a:srgbClr val="000000"/>
                </a:solidFill>
                <a:latin typeface="Arial"/>
                <a:ea typeface="ＭＳ Ｐゴシック"/>
                <a:cs typeface="ＭＳ Ｐゴシック"/>
              </a:rPr>
              <a:pPr/>
              <a:t>8/6/17</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00FFF1B3-6813-1447-81BC-310090C8DDF4}"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1077243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15D5A19-27A8-B94B-BD54-A15C67D66691}" type="datetimeFigureOut">
              <a:rPr lang="en-US">
                <a:solidFill>
                  <a:srgbClr val="000000"/>
                </a:solidFill>
                <a:latin typeface="Arial"/>
                <a:ea typeface="ＭＳ Ｐゴシック"/>
                <a:cs typeface="ＭＳ Ｐゴシック"/>
              </a:rPr>
              <a:pPr/>
              <a:t>8/6/17</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7F6615F2-222B-9545-AAC3-D5F50832176C}"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616487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77424749-0C97-374C-95DE-F4E1B70B4638}" type="datetimeFigureOut">
              <a:rPr lang="en-US">
                <a:solidFill>
                  <a:srgbClr val="000000"/>
                </a:solidFill>
                <a:latin typeface="Arial"/>
                <a:ea typeface="ＭＳ Ｐゴシック"/>
                <a:cs typeface="ＭＳ Ｐゴシック"/>
              </a:rPr>
              <a:pPr/>
              <a:t>8/6/17</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B536FAA-86DB-0945-8D90-AD64F29B71A8}"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8290976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E6973F7F-9933-E744-9421-7FFDB0AF4467}" type="datetimeFigureOut">
              <a:rPr lang="en-US">
                <a:solidFill>
                  <a:srgbClr val="000000"/>
                </a:solidFill>
                <a:latin typeface="Arial"/>
                <a:ea typeface="ＭＳ Ｐゴシック"/>
                <a:cs typeface="ＭＳ Ｐゴシック"/>
              </a:rPr>
              <a:pPr/>
              <a:t>8/6/17</a:t>
            </a:fld>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512582D-10CB-0A44-B3A9-B26CA6E39BF6}"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080877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C11938CC-6702-AF40-84BA-C975283F95AC}" type="datetimeFigureOut">
              <a:rPr lang="en-US">
                <a:solidFill>
                  <a:srgbClr val="000000"/>
                </a:solidFill>
                <a:latin typeface="Arial"/>
                <a:ea typeface="ＭＳ Ｐゴシック"/>
                <a:cs typeface="ＭＳ Ｐゴシック"/>
              </a:rPr>
              <a:pPr/>
              <a:t>8/6/17</a:t>
            </a:fld>
            <a:endParaRPr lang="en-US">
              <a:solidFill>
                <a:srgbClr val="000000"/>
              </a:solidFill>
              <a:latin typeface="Arial"/>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91127BA1-7FA4-AD48-BF14-DF80AF04B0EF}"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217280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63921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D4F0EA8B-C751-5D4E-A979-F6C3B4CBF093}" type="datetimeFigureOut">
              <a:rPr lang="en-US">
                <a:solidFill>
                  <a:srgbClr val="000000"/>
                </a:solidFill>
                <a:latin typeface="Arial"/>
                <a:ea typeface="ＭＳ Ｐゴシック"/>
                <a:cs typeface="ＭＳ Ｐゴシック"/>
              </a:rPr>
              <a:pPr/>
              <a:t>8/6/17</a:t>
            </a:fld>
            <a:endParaRPr lang="en-US">
              <a:solidFill>
                <a:srgbClr val="000000"/>
              </a:solidFill>
              <a:latin typeface="Arial"/>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6AE755D0-30B4-7F4A-BA57-A7211BAF2EFE}"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9730205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8DC2277A-1F56-4E4C-BB60-DA02097F68A7}" type="datetimeFigureOut">
              <a:rPr lang="en-US">
                <a:solidFill>
                  <a:srgbClr val="000000"/>
                </a:solidFill>
                <a:latin typeface="Arial"/>
                <a:ea typeface="ＭＳ Ｐゴシック"/>
                <a:cs typeface="ＭＳ Ｐゴシック"/>
              </a:rPr>
              <a:pPr/>
              <a:t>8/6/17</a:t>
            </a:fld>
            <a:endParaRPr lang="en-US">
              <a:solidFill>
                <a:srgbClr val="000000"/>
              </a:solidFill>
              <a:latin typeface="Arial"/>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36159893-49DF-D648-A8CA-A0FEB1DD168E}"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2913127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5A42E214-FDF0-8D40-B77A-3DC3538B20F3}" type="datetimeFigureOut">
              <a:rPr lang="en-US">
                <a:solidFill>
                  <a:srgbClr val="000000"/>
                </a:solidFill>
                <a:latin typeface="Arial"/>
                <a:ea typeface="ＭＳ Ｐゴシック"/>
                <a:cs typeface="ＭＳ Ｐゴシック"/>
              </a:rPr>
              <a:pPr/>
              <a:t>8/6/17</a:t>
            </a:fld>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AFF09A1-6C10-4842-B883-8EB086E256DC}"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57888166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BDC29376-3AD8-004C-956D-59D27A8CFC4E}" type="datetimeFigureOut">
              <a:rPr lang="en-US">
                <a:solidFill>
                  <a:srgbClr val="000000"/>
                </a:solidFill>
                <a:latin typeface="Arial"/>
                <a:ea typeface="ＭＳ Ｐゴシック"/>
                <a:cs typeface="ＭＳ Ｐゴシック"/>
              </a:rPr>
              <a:pPr/>
              <a:t>8/6/17</a:t>
            </a:fld>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73DE2127-154F-3A48-BE52-85BCFBD6E991}"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1016565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BC48AA5-CEF8-064C-9F86-7A492DA3C755}" type="datetimeFigureOut">
              <a:rPr lang="en-US">
                <a:solidFill>
                  <a:srgbClr val="000000"/>
                </a:solidFill>
                <a:latin typeface="Arial"/>
                <a:ea typeface="ＭＳ Ｐゴシック"/>
                <a:cs typeface="ＭＳ Ｐゴシック"/>
              </a:rPr>
              <a:pPr/>
              <a:t>8/6/17</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C0153377-4BAF-3347-8274-673D51D9C7A8}"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886745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4706157-53B7-D54E-BD45-A497DF24FA34}" type="datetimeFigureOut">
              <a:rPr lang="en-US">
                <a:solidFill>
                  <a:srgbClr val="000000"/>
                </a:solidFill>
                <a:latin typeface="Arial"/>
                <a:ea typeface="ＭＳ Ｐゴシック"/>
                <a:cs typeface="ＭＳ Ｐゴシック"/>
              </a:rPr>
              <a:pPr/>
              <a:t>8/6/17</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EEB62358-BAB2-F647-930D-341BF5181A61}"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7341223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ctrTitle" sz="quarter"/>
          </p:nvPr>
        </p:nvSpPr>
        <p:spPr>
          <a:xfrm>
            <a:off x="685800" y="2362200"/>
            <a:ext cx="7772400" cy="1219200"/>
          </a:xfrm>
        </p:spPr>
        <p:txBody>
          <a:bodyPr/>
          <a:lstStyle>
            <a:lvl1pPr algn="r">
              <a:defRPr/>
            </a:lvl1pPr>
          </a:lstStyle>
          <a:p>
            <a:pPr lvl="0"/>
            <a:r>
              <a:rPr lang="en-US" noProof="0" smtClean="0"/>
              <a:t>Click to edit Master title style</a:t>
            </a:r>
          </a:p>
        </p:txBody>
      </p:sp>
      <p:sp>
        <p:nvSpPr>
          <p:cNvPr id="311299" name="Rectangle 3"/>
          <p:cNvSpPr>
            <a:spLocks noGrp="1" noChangeArrowheads="1"/>
          </p:cNvSpPr>
          <p:nvPr>
            <p:ph type="subTitle" sz="quarter" idx="1"/>
          </p:nvPr>
        </p:nvSpPr>
        <p:spPr>
          <a:xfrm>
            <a:off x="685800" y="3581400"/>
            <a:ext cx="7772400" cy="1143000"/>
          </a:xfr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lvl1pPr marL="0" indent="0" algn="r">
              <a:buFont typeface="Wingdings" charset="0"/>
              <a:buNone/>
              <a:defRPr sz="3400"/>
            </a:lvl1pPr>
          </a:lstStyle>
          <a:p>
            <a:pPr lvl="0"/>
            <a:r>
              <a:rPr lang="en-US" noProof="0" smtClean="0"/>
              <a:t>Click to edit Master subtitle style</a:t>
            </a:r>
          </a:p>
        </p:txBody>
      </p:sp>
      <p:sp>
        <p:nvSpPr>
          <p:cNvPr id="311300" name="Rectangle 4"/>
          <p:cNvSpPr>
            <a:spLocks noGrp="1" noChangeArrowheads="1"/>
          </p:cNvSpPr>
          <p:nvPr>
            <p:ph type="dt" sz="quarter" idx="2"/>
          </p:nvPr>
        </p:nvSpPr>
        <p:spPr>
          <a:xfrm>
            <a:off x="685800" y="6324600"/>
            <a:ext cx="1905000" cy="457200"/>
          </a:xfrm>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fld id="{1F6BE82D-435D-9F40-8444-CF728F3E79C9}" type="datetimeFigureOut">
              <a:rPr lang="en-US">
                <a:solidFill>
                  <a:srgbClr val="000000"/>
                </a:solidFill>
                <a:latin typeface="Arial"/>
                <a:ea typeface="ＭＳ Ｐゴシック"/>
              </a:rPr>
              <a:pPr/>
              <a:t>8/6/17</a:t>
            </a:fld>
            <a:endParaRPr lang="en-US">
              <a:solidFill>
                <a:srgbClr val="000000"/>
              </a:solidFill>
              <a:latin typeface="Arial"/>
              <a:ea typeface="ＭＳ Ｐゴシック"/>
            </a:endParaRPr>
          </a:p>
        </p:txBody>
      </p:sp>
      <p:sp>
        <p:nvSpPr>
          <p:cNvPr id="311301" name="Rectangle 5"/>
          <p:cNvSpPr>
            <a:spLocks noGrp="1" noChangeArrowheads="1"/>
          </p:cNvSpPr>
          <p:nvPr>
            <p:ph type="ftr" sz="quarter" idx="3"/>
          </p:nvPr>
        </p:nvSpPr>
        <p:spPr>
          <a:xfrm>
            <a:off x="3124200" y="6324600"/>
            <a:ext cx="2895600" cy="457200"/>
          </a:xfrm>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endParaRPr lang="en-US">
              <a:solidFill>
                <a:srgbClr val="000000"/>
              </a:solidFill>
              <a:latin typeface="Arial"/>
              <a:ea typeface="ＭＳ Ｐゴシック"/>
            </a:endParaRPr>
          </a:p>
        </p:txBody>
      </p:sp>
      <p:sp>
        <p:nvSpPr>
          <p:cNvPr id="311302" name="Rectangle 6"/>
          <p:cNvSpPr>
            <a:spLocks noGrp="1" noChangeArrowheads="1"/>
          </p:cNvSpPr>
          <p:nvPr>
            <p:ph type="sldNum" sz="quarter" idx="4"/>
          </p:nvPr>
        </p:nvSpPr>
        <p:spPr/>
        <p:txBody>
          <a:bodyPr/>
          <a:lstStyle>
            <a:lvl1pPr>
              <a:defRPr/>
            </a:lvl1pPr>
          </a:lstStyle>
          <a:p>
            <a:fld id="{80912013-BD87-B54F-BEE7-DA6E07CE918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2612266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28AD6F7-D933-0A49-8DC8-07086B9212C7}" type="datetimeFigureOut">
              <a:rPr lang="en-US">
                <a:solidFill>
                  <a:srgbClr val="000000"/>
                </a:solidFill>
                <a:latin typeface="Arial"/>
                <a:ea typeface="ＭＳ Ｐゴシック"/>
              </a:rPr>
              <a:pPr/>
              <a:t>8/6/17</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C2D0A6C-0AF4-E643-8E90-FA7DE5873E8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222213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B1ECDDE8-9DA0-8E44-8553-34C7702ECA1F}" type="datetimeFigureOut">
              <a:rPr lang="en-US">
                <a:solidFill>
                  <a:srgbClr val="000000"/>
                </a:solidFill>
                <a:latin typeface="Arial"/>
                <a:ea typeface="ＭＳ Ｐゴシック"/>
              </a:rPr>
              <a:pPr/>
              <a:t>8/6/17</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C15E8D1-CD18-8745-B0A2-9767E1D7B13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682054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AFA98341-8710-9241-BB80-8DAF57F04093}" type="datetimeFigureOut">
              <a:rPr lang="en-US">
                <a:solidFill>
                  <a:srgbClr val="000000"/>
                </a:solidFill>
                <a:latin typeface="Arial"/>
                <a:ea typeface="ＭＳ Ｐゴシック"/>
              </a:rPr>
              <a:pPr/>
              <a:t>8/6/17</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550CC188-3309-A643-A1E8-2F37D6BD6D0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19423011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95.xml"/><Relationship Id="rId12" Type="http://schemas.openxmlformats.org/officeDocument/2006/relationships/theme" Target="../theme/theme10.xml"/><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5" Type="http://schemas.openxmlformats.org/officeDocument/2006/relationships/slideLayout" Target="../slideLayouts/slideLayout89.xml"/><Relationship Id="rId6" Type="http://schemas.openxmlformats.org/officeDocument/2006/relationships/slideLayout" Target="../slideLayouts/slideLayout90.xml"/><Relationship Id="rId7" Type="http://schemas.openxmlformats.org/officeDocument/2006/relationships/slideLayout" Target="../slideLayouts/slideLayout91.xml"/><Relationship Id="rId8" Type="http://schemas.openxmlformats.org/officeDocument/2006/relationships/slideLayout" Target="../slideLayouts/slideLayout92.xml"/><Relationship Id="rId9" Type="http://schemas.openxmlformats.org/officeDocument/2006/relationships/slideLayout" Target="../slideLayouts/slideLayout93.xml"/><Relationship Id="rId10" Type="http://schemas.openxmlformats.org/officeDocument/2006/relationships/slideLayout" Target="../slideLayouts/slideLayout94.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06.xml"/><Relationship Id="rId12" Type="http://schemas.openxmlformats.org/officeDocument/2006/relationships/theme" Target="../theme/theme11.xml"/><Relationship Id="rId13" Type="http://schemas.openxmlformats.org/officeDocument/2006/relationships/image" Target="../media/image1.jpeg"/><Relationship Id="rId1" Type="http://schemas.openxmlformats.org/officeDocument/2006/relationships/slideLayout" Target="../slideLayouts/slideLayout96.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9" Type="http://schemas.openxmlformats.org/officeDocument/2006/relationships/slideLayout" Target="../slideLayouts/slideLayout104.xml"/><Relationship Id="rId10" Type="http://schemas.openxmlformats.org/officeDocument/2006/relationships/slideLayout" Target="../slideLayouts/slideLayout105.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17.xml"/><Relationship Id="rId12" Type="http://schemas.openxmlformats.org/officeDocument/2006/relationships/theme" Target="../theme/theme12.xml"/><Relationship Id="rId13" Type="http://schemas.openxmlformats.org/officeDocument/2006/relationships/image" Target="../media/image3.jpeg"/><Relationship Id="rId1" Type="http://schemas.openxmlformats.org/officeDocument/2006/relationships/slideLayout" Target="../slideLayouts/slideLayout107.xml"/><Relationship Id="rId2" Type="http://schemas.openxmlformats.org/officeDocument/2006/relationships/slideLayout" Target="../slideLayouts/slideLayout108.xml"/><Relationship Id="rId3" Type="http://schemas.openxmlformats.org/officeDocument/2006/relationships/slideLayout" Target="../slideLayouts/slideLayout109.xml"/><Relationship Id="rId4" Type="http://schemas.openxmlformats.org/officeDocument/2006/relationships/slideLayout" Target="../slideLayouts/slideLayout110.xml"/><Relationship Id="rId5" Type="http://schemas.openxmlformats.org/officeDocument/2006/relationships/slideLayout" Target="../slideLayouts/slideLayout111.xml"/><Relationship Id="rId6" Type="http://schemas.openxmlformats.org/officeDocument/2006/relationships/slideLayout" Target="../slideLayouts/slideLayout112.xml"/><Relationship Id="rId7" Type="http://schemas.openxmlformats.org/officeDocument/2006/relationships/slideLayout" Target="../slideLayouts/slideLayout113.xml"/><Relationship Id="rId8" Type="http://schemas.openxmlformats.org/officeDocument/2006/relationships/slideLayout" Target="../slideLayouts/slideLayout114.xml"/><Relationship Id="rId9" Type="http://schemas.openxmlformats.org/officeDocument/2006/relationships/slideLayout" Target="../slideLayouts/slideLayout115.xml"/><Relationship Id="rId10" Type="http://schemas.openxmlformats.org/officeDocument/2006/relationships/slideLayout" Target="../slideLayouts/slideLayout116.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28.xml"/><Relationship Id="rId12" Type="http://schemas.openxmlformats.org/officeDocument/2006/relationships/slideLayout" Target="../slideLayouts/slideLayout129.xml"/><Relationship Id="rId13" Type="http://schemas.openxmlformats.org/officeDocument/2006/relationships/slideLayout" Target="../slideLayouts/slideLayout130.xml"/><Relationship Id="rId14" Type="http://schemas.openxmlformats.org/officeDocument/2006/relationships/theme" Target="../theme/theme13.xml"/><Relationship Id="rId1" Type="http://schemas.openxmlformats.org/officeDocument/2006/relationships/slideLayout" Target="../slideLayouts/slideLayout118.xml"/><Relationship Id="rId2" Type="http://schemas.openxmlformats.org/officeDocument/2006/relationships/slideLayout" Target="../slideLayouts/slideLayout119.xml"/><Relationship Id="rId3" Type="http://schemas.openxmlformats.org/officeDocument/2006/relationships/slideLayout" Target="../slideLayouts/slideLayout120.xml"/><Relationship Id="rId4" Type="http://schemas.openxmlformats.org/officeDocument/2006/relationships/slideLayout" Target="../slideLayouts/slideLayout121.xml"/><Relationship Id="rId5" Type="http://schemas.openxmlformats.org/officeDocument/2006/relationships/slideLayout" Target="../slideLayouts/slideLayout122.xml"/><Relationship Id="rId6" Type="http://schemas.openxmlformats.org/officeDocument/2006/relationships/slideLayout" Target="../slideLayouts/slideLayout123.xml"/><Relationship Id="rId7" Type="http://schemas.openxmlformats.org/officeDocument/2006/relationships/slideLayout" Target="../slideLayouts/slideLayout124.xml"/><Relationship Id="rId8" Type="http://schemas.openxmlformats.org/officeDocument/2006/relationships/slideLayout" Target="../slideLayouts/slideLayout125.xml"/><Relationship Id="rId9" Type="http://schemas.openxmlformats.org/officeDocument/2006/relationships/slideLayout" Target="../slideLayouts/slideLayout126.xml"/><Relationship Id="rId10" Type="http://schemas.openxmlformats.org/officeDocument/2006/relationships/slideLayout" Target="../slideLayouts/slideLayout12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theme" Target="../theme/theme3.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theme" Target="../theme/theme4.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theme" Target="../theme/theme5.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1.xml"/><Relationship Id="rId12" Type="http://schemas.openxmlformats.org/officeDocument/2006/relationships/theme" Target="../theme/theme7.xml"/><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9" Type="http://schemas.openxmlformats.org/officeDocument/2006/relationships/slideLayout" Target="../slideLayouts/slideLayout69.xml"/><Relationship Id="rId10"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slideLayout" Target="../slideLayouts/slideLayout73.xml"/><Relationship Id="rId3"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4.xml"/><Relationship Id="rId12" Type="http://schemas.openxmlformats.org/officeDocument/2006/relationships/theme" Target="../theme/theme9.xml"/><Relationship Id="rId1" Type="http://schemas.openxmlformats.org/officeDocument/2006/relationships/slideLayout" Target="../slideLayouts/slideLayout74.xml"/><Relationship Id="rId2" Type="http://schemas.openxmlformats.org/officeDocument/2006/relationships/slideLayout" Target="../slideLayouts/slideLayout75.xml"/><Relationship Id="rId3" Type="http://schemas.openxmlformats.org/officeDocument/2006/relationships/slideLayout" Target="../slideLayouts/slideLayout76.xml"/><Relationship Id="rId4" Type="http://schemas.openxmlformats.org/officeDocument/2006/relationships/slideLayout" Target="../slideLayouts/slideLayout77.xml"/><Relationship Id="rId5" Type="http://schemas.openxmlformats.org/officeDocument/2006/relationships/slideLayout" Target="../slideLayouts/slideLayout78.xml"/><Relationship Id="rId6" Type="http://schemas.openxmlformats.org/officeDocument/2006/relationships/slideLayout" Target="../slideLayouts/slideLayout79.xml"/><Relationship Id="rId7" Type="http://schemas.openxmlformats.org/officeDocument/2006/relationships/slideLayout" Target="../slideLayouts/slideLayout80.xml"/><Relationship Id="rId8" Type="http://schemas.openxmlformats.org/officeDocument/2006/relationships/slideLayout" Target="../slideLayouts/slideLayout81.xml"/><Relationship Id="rId9" Type="http://schemas.openxmlformats.org/officeDocument/2006/relationships/slideLayout" Target="../slideLayouts/slideLayout82.xml"/><Relationship Id="rId10"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53712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7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7940"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defTabSz="914400" fontAlgn="base">
              <a:spcBef>
                <a:spcPct val="0"/>
              </a:spcBef>
              <a:spcAft>
                <a:spcPct val="0"/>
              </a:spcAft>
            </a:pPr>
            <a:fld id="{8BA6D373-8BE0-3D42-BAFE-1BEA5E1A247A}" type="datetimeFigureOut">
              <a:rPr lang="en-US" smtClean="0">
                <a:solidFill>
                  <a:srgbClr val="000000"/>
                </a:solidFill>
                <a:latin typeface="Arial"/>
                <a:ea typeface="ＭＳ Ｐゴシック" charset="0"/>
                <a:cs typeface="ＭＳ Ｐゴシック"/>
              </a:rPr>
              <a:pPr defTabSz="914400" fontAlgn="base">
                <a:spcBef>
                  <a:spcPct val="0"/>
                </a:spcBef>
                <a:spcAft>
                  <a:spcPct val="0"/>
                </a:spcAft>
              </a:pPr>
              <a:t>8/6/17</a:t>
            </a:fld>
            <a:endParaRPr lang="en-US" smtClean="0">
              <a:solidFill>
                <a:srgbClr val="000000"/>
              </a:solidFill>
              <a:latin typeface="Arial"/>
              <a:ea typeface="ＭＳ Ｐゴシック" charset="0"/>
              <a:cs typeface="ＭＳ Ｐゴシック"/>
            </a:endParaRPr>
          </a:p>
        </p:txBody>
      </p:sp>
      <p:sp>
        <p:nvSpPr>
          <p:cNvPr id="167941"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defTabSz="914400" fontAlgn="base">
              <a:spcBef>
                <a:spcPct val="0"/>
              </a:spcBef>
              <a:spcAft>
                <a:spcPct val="0"/>
              </a:spcAft>
            </a:pPr>
            <a:endParaRPr lang="en-US" smtClean="0">
              <a:solidFill>
                <a:srgbClr val="000000"/>
              </a:solidFill>
              <a:latin typeface="Arial"/>
              <a:ea typeface="ＭＳ Ｐゴシック" charset="0"/>
              <a:cs typeface="ＭＳ Ｐゴシック"/>
            </a:endParaRPr>
          </a:p>
        </p:txBody>
      </p:sp>
      <p:sp>
        <p:nvSpPr>
          <p:cNvPr id="167942"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defTabSz="914400" fontAlgn="base">
              <a:spcBef>
                <a:spcPct val="0"/>
              </a:spcBef>
              <a:spcAft>
                <a:spcPct val="0"/>
              </a:spcAft>
            </a:pPr>
            <a:fld id="{44304AD0-CBFA-C841-AA24-4A7DABF4A149}" type="slidenum">
              <a:rPr lang="en-US" smtClean="0">
                <a:solidFill>
                  <a:srgbClr val="000000"/>
                </a:solidFill>
                <a:latin typeface="Arial"/>
                <a:ea typeface="ＭＳ Ｐゴシック" charset="0"/>
                <a:cs typeface="ＭＳ Ｐゴシック"/>
              </a:rPr>
              <a:pPr defTabSz="914400" fontAlgn="base">
                <a:spcBef>
                  <a:spcPct val="0"/>
                </a:spcBef>
                <a:spcAft>
                  <a:spcPct val="0"/>
                </a:spcAft>
              </a:pPr>
              <a:t>‹#›</a:t>
            </a:fld>
            <a:endParaRPr lang="en-US" smtClean="0">
              <a:solidFill>
                <a:srgbClr val="000000"/>
              </a:solidFill>
              <a:latin typeface="Arial"/>
              <a:ea typeface="ＭＳ Ｐゴシック" charset="0"/>
              <a:cs typeface="ＭＳ Ｐゴシック"/>
            </a:endParaRPr>
          </a:p>
        </p:txBody>
      </p:sp>
    </p:spTree>
    <p:extLst>
      <p:ext uri="{BB962C8B-B14F-4D97-AF65-F5344CB8AC3E}">
        <p14:creationId xmlns:p14="http://schemas.microsoft.com/office/powerpoint/2010/main" val="1759864942"/>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bwMode="auto">
          <a:xfrm>
            <a:off x="685800" y="381000"/>
            <a:ext cx="7772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0275" name="Rectangle 3"/>
          <p:cNvSpPr>
            <a:spLocks noGrp="1" noChangeArrowheads="1"/>
          </p:cNvSpPr>
          <p:nvPr>
            <p:ph type="dt" sz="half" idx="2"/>
          </p:nvPr>
        </p:nvSpPr>
        <p:spPr bwMode="auto">
          <a:xfrm>
            <a:off x="685800" y="6324600"/>
            <a:ext cx="1676400" cy="457200"/>
          </a:xfrm>
          <a:prstGeom prst="rect">
            <a:avLst/>
          </a:prstGeom>
          <a:noFill/>
          <a:ln>
            <a:noFill/>
          </a:ln>
          <a:effectLst>
            <a:outerShdw blurRad="635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200" b="1">
                <a:latin typeface="+mn-lt"/>
              </a:defRPr>
            </a:lvl1pPr>
          </a:lstStyle>
          <a:p>
            <a:pPr defTabSz="914400" fontAlgn="base">
              <a:spcAft>
                <a:spcPct val="0"/>
              </a:spcAft>
            </a:pPr>
            <a:fld id="{C028FD83-1C87-FF4C-A638-BCE5B165E080}" type="datetimeFigureOut">
              <a:rPr lang="en-US" smtClean="0">
                <a:solidFill>
                  <a:srgbClr val="000000"/>
                </a:solidFill>
                <a:latin typeface="Arial"/>
                <a:ea typeface="ＭＳ Ｐゴシック" charset="0"/>
                <a:cs typeface="ＭＳ Ｐゴシック" charset="0"/>
              </a:rPr>
              <a:pPr defTabSz="914400" fontAlgn="base">
                <a:spcAft>
                  <a:spcPct val="0"/>
                </a:spcAft>
              </a:pPr>
              <a:t>8/6/17</a:t>
            </a:fld>
            <a:endParaRPr lang="en-US" smtClean="0">
              <a:solidFill>
                <a:srgbClr val="000000"/>
              </a:solidFill>
              <a:latin typeface="Arial"/>
              <a:ea typeface="ＭＳ Ｐゴシック" charset="0"/>
              <a:cs typeface="ＭＳ Ｐゴシック" charset="0"/>
            </a:endParaRPr>
          </a:p>
        </p:txBody>
      </p:sp>
      <p:sp>
        <p:nvSpPr>
          <p:cNvPr id="310276" name="Rectangle 4"/>
          <p:cNvSpPr>
            <a:spLocks noGrp="1" noChangeArrowheads="1"/>
          </p:cNvSpPr>
          <p:nvPr>
            <p:ph type="ftr" sz="quarter" idx="3"/>
          </p:nvPr>
        </p:nvSpPr>
        <p:spPr bwMode="auto">
          <a:xfrm>
            <a:off x="2743200" y="6324600"/>
            <a:ext cx="3429000" cy="457200"/>
          </a:xfrm>
          <a:prstGeom prst="rect">
            <a:avLst/>
          </a:prstGeom>
          <a:noFill/>
          <a:ln>
            <a:noFill/>
          </a:ln>
          <a:effectLst>
            <a:outerShdw blurRad="6858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200" b="1">
                <a:latin typeface="+mn-lt"/>
              </a:defRPr>
            </a:lvl1pPr>
          </a:lstStyle>
          <a:p>
            <a:pPr defTabSz="914400" fontAlgn="base">
              <a:spcAft>
                <a:spcPct val="0"/>
              </a:spcAft>
            </a:pPr>
            <a:endParaRPr lang="en-US" smtClean="0">
              <a:solidFill>
                <a:srgbClr val="000000"/>
              </a:solidFill>
              <a:latin typeface="Arial"/>
              <a:ea typeface="ＭＳ Ｐゴシック" charset="0"/>
              <a:cs typeface="ＭＳ Ｐゴシック" charset="0"/>
            </a:endParaRPr>
          </a:p>
        </p:txBody>
      </p:sp>
      <p:sp>
        <p:nvSpPr>
          <p:cNvPr id="310277" name="Rectangle 5"/>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200" b="1">
                <a:latin typeface="+mn-lt"/>
              </a:defRPr>
            </a:lvl1pPr>
          </a:lstStyle>
          <a:p>
            <a:pPr defTabSz="914400" fontAlgn="base">
              <a:spcAft>
                <a:spcPct val="0"/>
              </a:spcAft>
            </a:pPr>
            <a:fld id="{7CFC9A5A-7D04-2A48-B7BF-DB5E21C5C841}" type="slidenum">
              <a:rPr lang="en-US" smtClean="0">
                <a:solidFill>
                  <a:srgbClr val="000000"/>
                </a:solidFill>
                <a:latin typeface="Arial"/>
                <a:ea typeface="ＭＳ Ｐゴシック" charset="0"/>
                <a:cs typeface="ＭＳ Ｐゴシック" charset="0"/>
              </a:rPr>
              <a:pPr defTabSz="914400" fontAlgn="base">
                <a:spcAft>
                  <a:spcPct val="0"/>
                </a:spcAft>
              </a:pPr>
              <a:t>‹#›</a:t>
            </a:fld>
            <a:endParaRPr lang="en-US" smtClean="0">
              <a:solidFill>
                <a:srgbClr val="000000"/>
              </a:solidFill>
              <a:latin typeface="Arial"/>
              <a:ea typeface="ＭＳ Ｐゴシック" charset="0"/>
              <a:cs typeface="ＭＳ Ｐゴシック" charset="0"/>
            </a:endParaRPr>
          </a:p>
        </p:txBody>
      </p:sp>
      <p:sp>
        <p:nvSpPr>
          <p:cNvPr id="310278" name="Rectangle 6"/>
          <p:cNvSpPr>
            <a:spLocks noGrp="1" noChangeArrowheads="1"/>
          </p:cNvSpPr>
          <p:nvPr>
            <p:ph type="body" idx="1"/>
          </p:nvPr>
        </p:nvSpPr>
        <p:spPr bwMode="auto">
          <a:xfrm>
            <a:off x="762000" y="1828800"/>
            <a:ext cx="7620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7706961"/>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l" rtl="0" fontAlgn="base">
        <a:lnSpc>
          <a:spcPct val="90000"/>
        </a:lnSpc>
        <a:spcBef>
          <a:spcPct val="20000"/>
        </a:spcBef>
        <a:spcAft>
          <a:spcPct val="0"/>
        </a:spcAft>
        <a:defRPr sz="4400" b="1">
          <a:solidFill>
            <a:schemeClr val="tx2"/>
          </a:solidFill>
          <a:latin typeface="+mj-lt"/>
          <a:ea typeface="+mj-ea"/>
          <a:cs typeface="+mj-cs"/>
        </a:defRPr>
      </a:lvl1pPr>
      <a:lvl2pPr algn="l" rtl="0" fontAlgn="base">
        <a:lnSpc>
          <a:spcPct val="90000"/>
        </a:lnSpc>
        <a:spcBef>
          <a:spcPct val="20000"/>
        </a:spcBef>
        <a:spcAft>
          <a:spcPct val="0"/>
        </a:spcAft>
        <a:defRPr sz="4400" b="1">
          <a:solidFill>
            <a:schemeClr val="tx2"/>
          </a:solidFill>
          <a:latin typeface="Times New Roman" charset="0"/>
          <a:ea typeface="ＭＳ Ｐゴシック" charset="0"/>
        </a:defRPr>
      </a:lvl2pPr>
      <a:lvl3pPr algn="l" rtl="0" fontAlgn="base">
        <a:lnSpc>
          <a:spcPct val="90000"/>
        </a:lnSpc>
        <a:spcBef>
          <a:spcPct val="20000"/>
        </a:spcBef>
        <a:spcAft>
          <a:spcPct val="0"/>
        </a:spcAft>
        <a:defRPr sz="4400" b="1">
          <a:solidFill>
            <a:schemeClr val="tx2"/>
          </a:solidFill>
          <a:latin typeface="Times New Roman" charset="0"/>
          <a:ea typeface="ＭＳ Ｐゴシック" charset="0"/>
        </a:defRPr>
      </a:lvl3pPr>
      <a:lvl4pPr algn="l" rtl="0" fontAlgn="base">
        <a:lnSpc>
          <a:spcPct val="90000"/>
        </a:lnSpc>
        <a:spcBef>
          <a:spcPct val="20000"/>
        </a:spcBef>
        <a:spcAft>
          <a:spcPct val="0"/>
        </a:spcAft>
        <a:defRPr sz="4400" b="1">
          <a:solidFill>
            <a:schemeClr val="tx2"/>
          </a:solidFill>
          <a:latin typeface="Times New Roman" charset="0"/>
          <a:ea typeface="ＭＳ Ｐゴシック" charset="0"/>
        </a:defRPr>
      </a:lvl4pPr>
      <a:lvl5pPr algn="l" rtl="0" fontAlgn="base">
        <a:lnSpc>
          <a:spcPct val="90000"/>
        </a:lnSpc>
        <a:spcBef>
          <a:spcPct val="20000"/>
        </a:spcBef>
        <a:spcAft>
          <a:spcPct val="0"/>
        </a:spcAft>
        <a:defRPr sz="4400" b="1">
          <a:solidFill>
            <a:schemeClr val="tx2"/>
          </a:solidFill>
          <a:latin typeface="Times New Roman" charset="0"/>
          <a:ea typeface="ＭＳ Ｐゴシック" charset="0"/>
        </a:defRPr>
      </a:lvl5pPr>
      <a:lvl6pPr marL="457200" algn="l" rtl="0" fontAlgn="base">
        <a:lnSpc>
          <a:spcPct val="90000"/>
        </a:lnSpc>
        <a:spcBef>
          <a:spcPct val="20000"/>
        </a:spcBef>
        <a:spcAft>
          <a:spcPct val="0"/>
        </a:spcAft>
        <a:defRPr sz="4400" b="1">
          <a:solidFill>
            <a:schemeClr val="tx2"/>
          </a:solidFill>
          <a:latin typeface="Times New Roman" charset="0"/>
          <a:ea typeface="ＭＳ Ｐゴシック" charset="0"/>
        </a:defRPr>
      </a:lvl6pPr>
      <a:lvl7pPr marL="914400" algn="l" rtl="0" fontAlgn="base">
        <a:lnSpc>
          <a:spcPct val="90000"/>
        </a:lnSpc>
        <a:spcBef>
          <a:spcPct val="20000"/>
        </a:spcBef>
        <a:spcAft>
          <a:spcPct val="0"/>
        </a:spcAft>
        <a:defRPr sz="4400" b="1">
          <a:solidFill>
            <a:schemeClr val="tx2"/>
          </a:solidFill>
          <a:latin typeface="Times New Roman" charset="0"/>
          <a:ea typeface="ＭＳ Ｐゴシック" charset="0"/>
        </a:defRPr>
      </a:lvl7pPr>
      <a:lvl8pPr marL="1371600" algn="l" rtl="0" fontAlgn="base">
        <a:lnSpc>
          <a:spcPct val="90000"/>
        </a:lnSpc>
        <a:spcBef>
          <a:spcPct val="20000"/>
        </a:spcBef>
        <a:spcAft>
          <a:spcPct val="0"/>
        </a:spcAft>
        <a:defRPr sz="4400" b="1">
          <a:solidFill>
            <a:schemeClr val="tx2"/>
          </a:solidFill>
          <a:latin typeface="Times New Roman" charset="0"/>
          <a:ea typeface="ＭＳ Ｐゴシック" charset="0"/>
        </a:defRPr>
      </a:lvl8pPr>
      <a:lvl9pPr marL="1828800" algn="l" rtl="0" fontAlgn="base">
        <a:lnSpc>
          <a:spcPct val="90000"/>
        </a:lnSpc>
        <a:spcBef>
          <a:spcPct val="20000"/>
        </a:spcBef>
        <a:spcAft>
          <a:spcPct val="0"/>
        </a:spcAft>
        <a:defRPr sz="4400" b="1">
          <a:solidFill>
            <a:schemeClr val="tx2"/>
          </a:solidFill>
          <a:latin typeface="Times New Roman" charset="0"/>
          <a:ea typeface="ＭＳ Ｐゴシック" charset="0"/>
        </a:defRPr>
      </a:lvl9pPr>
    </p:titleStyle>
    <p:bodyStyle>
      <a:lvl1pPr marL="342900" indent="-342900" algn="l" rtl="0" fontAlgn="base">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mn-ea"/>
          <a:cs typeface="+mn-cs"/>
        </a:defRPr>
      </a:lvl1pPr>
      <a:lvl2pPr marL="742950" indent="-285750" algn="l" rtl="0" fontAlgn="base">
        <a:lnSpc>
          <a:spcPct val="90000"/>
        </a:lnSpc>
        <a:spcBef>
          <a:spcPct val="20000"/>
        </a:spcBef>
        <a:spcAft>
          <a:spcPct val="0"/>
        </a:spcAft>
        <a:buClr>
          <a:schemeClr val="tx1"/>
        </a:buClr>
        <a:buSzPct val="80000"/>
        <a:buChar char="–"/>
        <a:defRPr sz="2800">
          <a:solidFill>
            <a:schemeClr val="tx1"/>
          </a:solidFill>
          <a:latin typeface="+mn-lt"/>
          <a:ea typeface="+mn-ea"/>
        </a:defRPr>
      </a:lvl2pPr>
      <a:lvl3pPr marL="1143000" indent="-228600" algn="l" rtl="0" fontAlgn="base">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mn-ea"/>
        </a:defRPr>
      </a:lvl3pPr>
      <a:lvl4pPr marL="1600200" indent="-228600" algn="l" rtl="0" fontAlgn="base">
        <a:lnSpc>
          <a:spcPct val="90000"/>
        </a:lnSpc>
        <a:spcBef>
          <a:spcPct val="20000"/>
        </a:spcBef>
        <a:spcAft>
          <a:spcPct val="0"/>
        </a:spcAft>
        <a:buClr>
          <a:schemeClr val="tx1"/>
        </a:buClr>
        <a:buSzPct val="80000"/>
        <a:buChar char="–"/>
        <a:defRPr sz="2000">
          <a:solidFill>
            <a:schemeClr val="tx1"/>
          </a:solidFill>
          <a:latin typeface="+mn-lt"/>
          <a:ea typeface="+mn-ea"/>
        </a:defRPr>
      </a:lvl4pPr>
      <a:lvl5pPr marL="20574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5pPr>
      <a:lvl6pPr marL="25146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6pPr>
      <a:lvl7pPr marL="29718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7pPr>
      <a:lvl8pPr marL="34290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8pPr>
      <a:lvl9pPr marL="38862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12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12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defTabSz="914400" fontAlgn="base">
              <a:spcBef>
                <a:spcPct val="0"/>
              </a:spcBef>
              <a:spcAft>
                <a:spcPct val="0"/>
              </a:spcAft>
            </a:pPr>
            <a:fld id="{CC539648-AB91-3440-8F16-A95E4083D57B}" type="datetimeFigureOut">
              <a:rPr lang="en-US" smtClean="0">
                <a:solidFill>
                  <a:srgbClr val="000000"/>
                </a:solidFill>
                <a:latin typeface="Tahoma"/>
                <a:ea typeface="ＭＳ Ｐゴシック" charset="0"/>
                <a:cs typeface="ＭＳ Ｐゴシック"/>
              </a:rPr>
              <a:pPr defTabSz="914400" fontAlgn="base">
                <a:spcBef>
                  <a:spcPct val="0"/>
                </a:spcBef>
                <a:spcAft>
                  <a:spcPct val="0"/>
                </a:spcAft>
              </a:pPr>
              <a:t>8/6/17</a:t>
            </a:fld>
            <a:endParaRPr lang="en-US" smtClean="0">
              <a:solidFill>
                <a:srgbClr val="000000"/>
              </a:solidFill>
              <a:latin typeface="Tahoma"/>
              <a:ea typeface="ＭＳ Ｐゴシック" charset="0"/>
              <a:cs typeface="ＭＳ Ｐゴシック"/>
            </a:endParaRPr>
          </a:p>
        </p:txBody>
      </p:sp>
      <p:sp>
        <p:nvSpPr>
          <p:cNvPr id="3512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defTabSz="914400" fontAlgn="base">
              <a:spcBef>
                <a:spcPct val="0"/>
              </a:spcBef>
              <a:spcAft>
                <a:spcPct val="0"/>
              </a:spcAft>
            </a:pPr>
            <a:endParaRPr lang="en-US" smtClean="0">
              <a:solidFill>
                <a:srgbClr val="000000"/>
              </a:solidFill>
              <a:latin typeface="Tahoma"/>
              <a:ea typeface="ＭＳ Ｐゴシック" charset="0"/>
              <a:cs typeface="ＭＳ Ｐゴシック"/>
            </a:endParaRPr>
          </a:p>
        </p:txBody>
      </p:sp>
      <p:sp>
        <p:nvSpPr>
          <p:cNvPr id="3512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defTabSz="914400" fontAlgn="base">
              <a:spcBef>
                <a:spcPct val="0"/>
              </a:spcBef>
              <a:spcAft>
                <a:spcPct val="0"/>
              </a:spcAft>
            </a:pPr>
            <a:fld id="{2510E871-F0BA-3C4D-8414-9A58F9011B22}" type="slidenum">
              <a:rPr lang="en-US" smtClean="0">
                <a:solidFill>
                  <a:srgbClr val="000000"/>
                </a:solidFill>
                <a:latin typeface="Tahoma"/>
                <a:ea typeface="ＭＳ Ｐゴシック" charset="0"/>
                <a:cs typeface="ＭＳ Ｐゴシック"/>
              </a:rPr>
              <a:pPr defTabSz="914400" fontAlgn="base">
                <a:spcBef>
                  <a:spcPct val="0"/>
                </a:spcBef>
                <a:spcAft>
                  <a:spcPct val="0"/>
                </a:spcAft>
              </a:pPr>
              <a:t>‹#›</a:t>
            </a:fld>
            <a:endParaRPr lang="en-US" smtClean="0">
              <a:solidFill>
                <a:srgbClr val="000000"/>
              </a:solidFill>
              <a:latin typeface="Tahoma"/>
              <a:ea typeface="ＭＳ Ｐゴシック" charset="0"/>
              <a:cs typeface="ＭＳ Ｐゴシック"/>
            </a:endParaRPr>
          </a:p>
        </p:txBody>
      </p:sp>
    </p:spTree>
    <p:extLst>
      <p:ext uri="{BB962C8B-B14F-4D97-AF65-F5344CB8AC3E}">
        <p14:creationId xmlns:p14="http://schemas.microsoft.com/office/powerpoint/2010/main" val="2114142399"/>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fontAlgn="base">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fontAlgn="base">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solidFill>
                  <a:srgbClr val="000000"/>
                </a:solidFill>
                <a:latin typeface="Times New Roman" pitchFamily="18" charset="0"/>
              </a:defRPr>
            </a:lvl1pPr>
          </a:lstStyle>
          <a:p>
            <a:pPr defTabSz="914400" fontAlgn="base">
              <a:spcBef>
                <a:spcPct val="0"/>
              </a:spcBef>
              <a:spcAft>
                <a:spcPct val="0"/>
              </a:spcAft>
              <a:defRPr/>
            </a:pPr>
            <a:fld id="{70D573E8-6576-42AB-B210-C9F85B6A3424}" type="slidenum">
              <a:rPr lang="en-US">
                <a:ea typeface="MS PGothic" pitchFamily="34" charset="-128"/>
                <a:cs typeface="ＭＳ Ｐゴシック" charset="0"/>
              </a:rPr>
              <a:pPr defTabSz="914400" fontAlgn="base">
                <a:spcBef>
                  <a:spcPct val="0"/>
                </a:spcBef>
                <a:spcAft>
                  <a:spcPct val="0"/>
                </a:spcAft>
                <a:defRPr/>
              </a:pPr>
              <a:t>‹#›</a:t>
            </a:fld>
            <a:endParaRPr lang="en-US">
              <a:ea typeface="MS PGothic" pitchFamily="34" charset="-128"/>
              <a:cs typeface="ＭＳ Ｐゴシック" charset="0"/>
            </a:endParaRPr>
          </a:p>
        </p:txBody>
      </p:sp>
    </p:spTree>
    <p:extLst>
      <p:ext uri="{BB962C8B-B14F-4D97-AF65-F5344CB8AC3E}">
        <p14:creationId xmlns:p14="http://schemas.microsoft.com/office/powerpoint/2010/main" val="2637885998"/>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Lst>
  <p:hf sldNum="0" hdr="0" ftr="0" dt="0"/>
  <p:txStyles>
    <p:titleStyle>
      <a:lvl1pPr algn="ctr" rtl="0" eaLnBrk="0" fontAlgn="base" hangingPunct="0">
        <a:spcBef>
          <a:spcPct val="0"/>
        </a:spcBef>
        <a:spcAft>
          <a:spcPct val="0"/>
        </a:spcAft>
        <a:defRPr sz="4400">
          <a:solidFill>
            <a:schemeClr val="bg1"/>
          </a:solidFill>
          <a:latin typeface="Arial"/>
          <a:ea typeface="MS PGothic"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MS PGothic" pitchFamily="34"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69763805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185193510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28600" y="228600"/>
            <a:ext cx="8686800" cy="5943600"/>
            <a:chOff x="144" y="144"/>
            <a:chExt cx="5472" cy="3744"/>
          </a:xfrm>
        </p:grpSpPr>
        <p:sp>
          <p:nvSpPr>
            <p:cNvPr id="1032"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fontAlgn="base" hangingPunct="1">
                <a:spcBef>
                  <a:spcPct val="0"/>
                </a:spcBef>
                <a:spcAft>
                  <a:spcPct val="0"/>
                </a:spcAft>
                <a:defRPr/>
              </a:pPr>
              <a:endParaRPr lang="en-US" altLang="en-US" sz="2400" smtClean="0">
                <a:solidFill>
                  <a:srgbClr val="FFFFFF"/>
                </a:solidFill>
                <a:latin typeface="Times New Roman" pitchFamily="18" charset="0"/>
                <a:ea typeface="ＭＳ Ｐゴシック" charset="0"/>
              </a:endParaRPr>
            </a:p>
          </p:txBody>
        </p:sp>
        <p:sp>
          <p:nvSpPr>
            <p:cNvPr id="1033"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fontAlgn="base" hangingPunct="1">
                <a:spcBef>
                  <a:spcPct val="0"/>
                </a:spcBef>
                <a:spcAft>
                  <a:spcPct val="0"/>
                </a:spcAft>
                <a:defRPr/>
              </a:pPr>
              <a:endParaRPr lang="en-US" altLang="en-US" sz="2400" smtClean="0">
                <a:solidFill>
                  <a:srgbClr val="FFFFFF"/>
                </a:solidFill>
                <a:latin typeface="Times New Roman" pitchFamily="18" charset="0"/>
                <a:ea typeface="ＭＳ Ｐゴシック" charset="0"/>
              </a:endParaRPr>
            </a:p>
          </p:txBody>
        </p:sp>
        <p:sp>
          <p:nvSpPr>
            <p:cNvPr id="1034"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grpSp>
      <p:sp>
        <p:nvSpPr>
          <p:cNvPr id="1027"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40" name="Rectangle 8"/>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000">
                <a:latin typeface="Arial" charset="0"/>
                <a:ea typeface="+mn-ea"/>
                <a:cs typeface="Arial" charset="0"/>
              </a:defRPr>
            </a:lvl1pPr>
          </a:lstStyle>
          <a:p>
            <a:pPr defTabSz="914400" fontAlgn="base">
              <a:spcBef>
                <a:spcPct val="0"/>
              </a:spcBef>
              <a:spcAft>
                <a:spcPct val="0"/>
              </a:spcAft>
              <a:defRPr/>
            </a:pPr>
            <a:endParaRPr lang="en-US" altLang="en-US">
              <a:solidFill>
                <a:srgbClr val="FFFFFF"/>
              </a:solidFill>
            </a:endParaRPr>
          </a:p>
        </p:txBody>
      </p:sp>
      <p:sp>
        <p:nvSpPr>
          <p:cNvPr id="18441"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000">
                <a:latin typeface="Arial" charset="0"/>
                <a:ea typeface="+mn-ea"/>
                <a:cs typeface="Arial" charset="0"/>
              </a:defRPr>
            </a:lvl1pPr>
          </a:lstStyle>
          <a:p>
            <a:pPr defTabSz="914400" fontAlgn="base">
              <a:spcBef>
                <a:spcPct val="0"/>
              </a:spcBef>
              <a:spcAft>
                <a:spcPct val="0"/>
              </a:spcAft>
              <a:defRPr/>
            </a:pPr>
            <a:endParaRPr lang="en-US" altLang="en-US">
              <a:solidFill>
                <a:srgbClr val="FFFFFF"/>
              </a:solidFill>
            </a:endParaRPr>
          </a:p>
        </p:txBody>
      </p:sp>
      <p:sp>
        <p:nvSpPr>
          <p:cNvPr id="18442"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000" smtClean="0">
                <a:cs typeface="Arial" charset="0"/>
              </a:defRPr>
            </a:lvl1pPr>
          </a:lstStyle>
          <a:p>
            <a:pPr defTabSz="914400" fontAlgn="base">
              <a:spcBef>
                <a:spcPct val="0"/>
              </a:spcBef>
              <a:spcAft>
                <a:spcPct val="0"/>
              </a:spcAft>
              <a:defRPr/>
            </a:pPr>
            <a:fld id="{33F03588-6F2D-BF47-8429-4BB5D6F9D1C4}" type="slidenum">
              <a:rPr lang="en-US">
                <a:solidFill>
                  <a:srgbClr val="FFFFFF"/>
                </a:solidFill>
                <a:latin typeface="Arial" charset="0"/>
                <a:ea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1397593971"/>
      </p:ext>
    </p:extLst>
  </p:cSld>
  <p:clrMap bg1="dk2" tx1="lt1" bg2="dk1"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ransition xmlns:p14="http://schemas.microsoft.com/office/powerpoint/2010/main">
    <p:fade/>
  </p:transition>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9330" name="Group 2"/>
          <p:cNvGrpSpPr>
            <a:grpSpLocks/>
          </p:cNvGrpSpPr>
          <p:nvPr/>
        </p:nvGrpSpPr>
        <p:grpSpPr bwMode="auto">
          <a:xfrm>
            <a:off x="0" y="0"/>
            <a:ext cx="9159875" cy="6858000"/>
            <a:chOff x="0" y="0"/>
            <a:chExt cx="5770" cy="4320"/>
          </a:xfrm>
        </p:grpSpPr>
        <p:sp>
          <p:nvSpPr>
            <p:cNvPr id="314371"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99337"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38"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39"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40"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41"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4377"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314378"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99344"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45"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46"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47"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4383"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99349"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4385"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99351"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4387"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99353"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54"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55"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pPr algn="ctr" defTabSz="914400" fontAlgn="base">
                <a:lnSpc>
                  <a:spcPct val="80000"/>
                </a:lnSpc>
                <a:spcBef>
                  <a:spcPct val="25000"/>
                </a:spcBef>
                <a:spcAft>
                  <a:spcPct val="25000"/>
                </a:spcAft>
                <a:buClr>
                  <a:srgbClr val="FFFFCC"/>
                </a:buClr>
                <a:buSzPct val="80000"/>
                <a:buFont typeface="Wingdings" charset="0"/>
                <a:buNone/>
              </a:pPr>
              <a:endParaRPr lang="en-US" sz="1400">
                <a:solidFill>
                  <a:srgbClr val="FFFFFF"/>
                </a:solidFill>
                <a:latin typeface="Arial" charset="0"/>
                <a:ea typeface="ＭＳ Ｐゴシック" charset="0"/>
                <a:cs typeface="ＭＳ Ｐゴシック" charset="0"/>
              </a:endParaRPr>
            </a:p>
          </p:txBody>
        </p:sp>
        <p:sp>
          <p:nvSpPr>
            <p:cNvPr id="314391"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grpSp>
      <p:sp>
        <p:nvSpPr>
          <p:cNvPr id="314392"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GB"/>
              <a:t>Click to edit Master title style</a:t>
            </a:r>
          </a:p>
        </p:txBody>
      </p:sp>
      <p:sp>
        <p:nvSpPr>
          <p:cNvPr id="314393"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14394"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spcAft>
                <a:spcPct val="0"/>
              </a:spcAft>
              <a:buClrTx/>
              <a:buSzTx/>
              <a:buFontTx/>
              <a:buNone/>
              <a:defRPr sz="1000">
                <a:solidFill>
                  <a:srgbClr val="FFFFFF"/>
                </a:solidFill>
                <a:effectLst>
                  <a:outerShdw blurRad="38100" dist="38100" dir="2700000" algn="tl">
                    <a:srgbClr val="000000"/>
                  </a:outerShdw>
                </a:effectLst>
                <a:latin typeface="Tahoma"/>
                <a:ea typeface="Arial"/>
                <a:cs typeface="Arial"/>
              </a:defRPr>
            </a:lvl1pPr>
          </a:lstStyle>
          <a:p>
            <a:pPr defTabSz="914400" fontAlgn="base">
              <a:defRPr/>
            </a:pPr>
            <a:endParaRPr lang="en-GB"/>
          </a:p>
        </p:txBody>
      </p:sp>
      <p:sp>
        <p:nvSpPr>
          <p:cNvPr id="314395"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spcAft>
                <a:spcPct val="0"/>
              </a:spcAft>
              <a:buClrTx/>
              <a:buSzTx/>
              <a:buFontTx/>
              <a:buNone/>
              <a:defRPr sz="1000">
                <a:solidFill>
                  <a:srgbClr val="FFFFFF"/>
                </a:solidFill>
                <a:effectLst>
                  <a:outerShdw blurRad="38100" dist="38100" dir="2700000" algn="tl">
                    <a:srgbClr val="000000"/>
                  </a:outerShdw>
                </a:effectLst>
                <a:latin typeface="Tahoma" charset="0"/>
                <a:cs typeface="Arial" charset="0"/>
              </a:defRPr>
            </a:lvl1pPr>
          </a:lstStyle>
          <a:p>
            <a:pPr defTabSz="914400" fontAlgn="base">
              <a:defRPr/>
            </a:pPr>
            <a:fld id="{83EB770A-646E-5845-8265-B6A661AC1729}" type="slidenum">
              <a:rPr lang="en-GB">
                <a:ea typeface="ＭＳ Ｐゴシック" charset="0"/>
              </a:rPr>
              <a:pPr defTabSz="914400" fontAlgn="base">
                <a:defRPr/>
              </a:pPr>
              <a:t>‹#›</a:t>
            </a:fld>
            <a:endParaRPr lang="en-GB">
              <a:ea typeface="ＭＳ Ｐゴシック" charset="0"/>
            </a:endParaRPr>
          </a:p>
        </p:txBody>
      </p:sp>
      <p:sp>
        <p:nvSpPr>
          <p:cNvPr id="314396"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lnSpc>
                <a:spcPct val="100000"/>
              </a:lnSpc>
              <a:spcBef>
                <a:spcPct val="0"/>
              </a:spcBef>
              <a:spcAft>
                <a:spcPct val="0"/>
              </a:spcAft>
              <a:buClrTx/>
              <a:buSzTx/>
              <a:buFontTx/>
              <a:buNone/>
              <a:defRPr sz="1000">
                <a:solidFill>
                  <a:srgbClr val="FFFFFF"/>
                </a:solidFill>
                <a:effectLst>
                  <a:outerShdw blurRad="38100" dist="38100" dir="2700000" algn="tl">
                    <a:srgbClr val="000000"/>
                  </a:outerShdw>
                </a:effectLst>
                <a:latin typeface="Tahoma" charset="0"/>
                <a:cs typeface="Arial" charset="0"/>
              </a:defRPr>
            </a:lvl1pPr>
          </a:lstStyle>
          <a:p>
            <a:pPr defTabSz="914400" fontAlgn="base">
              <a:defRPr/>
            </a:pPr>
            <a:fld id="{C147A156-0CF2-4B46-AFB3-818DE8F8DC5C}" type="datetime1">
              <a:rPr lang="en-GB">
                <a:ea typeface="ＭＳ Ｐゴシック" charset="0"/>
              </a:rPr>
              <a:pPr defTabSz="914400" fontAlgn="base">
                <a:defRPr/>
              </a:pPr>
              <a:t>8/6/17</a:t>
            </a:fld>
            <a:endParaRPr lang="en-GB">
              <a:ea typeface="ＭＳ Ｐゴシック" charset="0"/>
            </a:endParaRPr>
          </a:p>
        </p:txBody>
      </p:sp>
    </p:spTree>
    <p:extLst>
      <p:ext uri="{BB962C8B-B14F-4D97-AF65-F5344CB8AC3E}">
        <p14:creationId xmlns:p14="http://schemas.microsoft.com/office/powerpoint/2010/main" val="2476355300"/>
      </p:ext>
    </p:extLst>
  </p:cSld>
  <p:clrMap bg1="dk2" tx1="lt1" bg2="dk1"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sp>
        <p:nvSpPr>
          <p:cNvPr id="246787"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sp>
        <p:nvSpPr>
          <p:cNvPr id="246788"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0"/>
              </a:spcBef>
              <a:defRPr sz="1400">
                <a:solidFill>
                  <a:srgbClr val="FFFFFF"/>
                </a:solidFill>
                <a:latin typeface="+mn-lt"/>
                <a:ea typeface="+mn-ea"/>
                <a:cs typeface="+mn-cs"/>
              </a:defRPr>
            </a:lvl1pPr>
          </a:lstStyle>
          <a:p>
            <a:pPr defTabSz="914400" fontAlgn="base">
              <a:spcAft>
                <a:spcPct val="0"/>
              </a:spcAft>
              <a:defRPr/>
            </a:pPr>
            <a:endParaRPr lang="en-US">
              <a:latin typeface="Times"/>
            </a:endParaRPr>
          </a:p>
        </p:txBody>
      </p:sp>
      <p:sp>
        <p:nvSpPr>
          <p:cNvPr id="246789"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0"/>
              </a:spcBef>
              <a:defRPr sz="1400">
                <a:solidFill>
                  <a:srgbClr val="FFFFFF"/>
                </a:solidFill>
                <a:latin typeface="+mn-lt"/>
                <a:ea typeface="+mn-ea"/>
                <a:cs typeface="+mn-cs"/>
              </a:defRPr>
            </a:lvl1pPr>
          </a:lstStyle>
          <a:p>
            <a:pPr defTabSz="914400" fontAlgn="base">
              <a:spcAft>
                <a:spcPct val="0"/>
              </a:spcAft>
              <a:defRPr/>
            </a:pPr>
            <a:endParaRPr lang="en-US">
              <a:latin typeface="Times"/>
            </a:endParaRPr>
          </a:p>
        </p:txBody>
      </p:sp>
      <p:sp>
        <p:nvSpPr>
          <p:cNvPr id="246790"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rgbClr val="FFFFFF"/>
                </a:solidFill>
                <a:latin typeface="Times" charset="0"/>
              </a:defRPr>
            </a:lvl1pPr>
          </a:lstStyle>
          <a:p>
            <a:pPr defTabSz="914400" fontAlgn="base">
              <a:spcAft>
                <a:spcPct val="0"/>
              </a:spcAft>
              <a:defRPr/>
            </a:pPr>
            <a:fld id="{F9F86DCA-18CC-FA45-9C9F-16B7216C0717}" type="slidenum">
              <a:rPr lang="en-US">
                <a:ea typeface="ＭＳ Ｐゴシック" charset="0"/>
                <a:cs typeface="ＭＳ Ｐゴシック" charset="0"/>
              </a:rPr>
              <a:pPr defTabSz="914400" fontAlgn="base">
                <a:spcAft>
                  <a:spcPct val="0"/>
                </a:spcAft>
                <a:defRPr/>
              </a:pPr>
              <a:t>‹#›</a:t>
            </a:fld>
            <a:endParaRPr lang="en-US">
              <a:ea typeface="ＭＳ Ｐゴシック" charset="0"/>
              <a:cs typeface="ＭＳ Ｐゴシック" charset="0"/>
            </a:endParaRPr>
          </a:p>
        </p:txBody>
      </p:sp>
      <p:grpSp>
        <p:nvGrpSpPr>
          <p:cNvPr id="65543" name="Group 7"/>
          <p:cNvGrpSpPr>
            <a:grpSpLocks/>
          </p:cNvGrpSpPr>
          <p:nvPr/>
        </p:nvGrpSpPr>
        <p:grpSpPr bwMode="auto">
          <a:xfrm>
            <a:off x="0" y="355600"/>
            <a:ext cx="6172200" cy="2438400"/>
            <a:chOff x="0" y="1200"/>
            <a:chExt cx="3888" cy="1536"/>
          </a:xfrm>
        </p:grpSpPr>
        <p:sp>
          <p:nvSpPr>
            <p:cNvPr id="246792"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sp>
          <p:nvSpPr>
            <p:cNvPr id="246793"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sp>
          <p:nvSpPr>
            <p:cNvPr id="246794"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sp>
          <p:nvSpPr>
            <p:cNvPr id="246795"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sp>
          <p:nvSpPr>
            <p:cNvPr id="246796"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grpSp>
      <p:sp>
        <p:nvSpPr>
          <p:cNvPr id="65544"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6798"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235016"/>
      </p:ext>
    </p:extLst>
  </p:cSld>
  <p:clrMap bg1="dk2" tx1="lt1" bg2="dk1" tx2="lt2" accent1="accent1" accent2="accent2" accent3="accent3" accent4="accent4" accent5="accent5" accent6="accent6" hlink="hlink" folHlink="folHlink"/>
  <p:sldLayoutIdLst>
    <p:sldLayoutId id="2147483725" r:id="rId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latin typeface="Arial" pitchFamily="-112" charset="0"/>
        </a:defRPr>
      </a:lvl6pPr>
      <a:lvl7pPr marL="914400" algn="ctr" rtl="0" fontAlgn="base">
        <a:spcBef>
          <a:spcPct val="0"/>
        </a:spcBef>
        <a:spcAft>
          <a:spcPct val="0"/>
        </a:spcAft>
        <a:defRPr sz="4400" b="1">
          <a:solidFill>
            <a:schemeClr val="tx2"/>
          </a:solidFill>
          <a:latin typeface="Arial" pitchFamily="-112" charset="0"/>
        </a:defRPr>
      </a:lvl7pPr>
      <a:lvl8pPr marL="1371600" algn="ctr" rtl="0" fontAlgn="base">
        <a:spcBef>
          <a:spcPct val="0"/>
        </a:spcBef>
        <a:spcAft>
          <a:spcPct val="0"/>
        </a:spcAft>
        <a:defRPr sz="4400" b="1">
          <a:solidFill>
            <a:schemeClr val="tx2"/>
          </a:solidFill>
          <a:latin typeface="Arial" pitchFamily="-112" charset="0"/>
        </a:defRPr>
      </a:lvl8pPr>
      <a:lvl9pPr marL="1828800" algn="ctr" rtl="0" fontAlgn="base">
        <a:spcBef>
          <a:spcPct val="0"/>
        </a:spcBef>
        <a:spcAft>
          <a:spcPct val="0"/>
        </a:spcAft>
        <a:defRPr sz="4400" b="1">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fontAlgn="base">
              <a:spcBef>
                <a:spcPct val="0"/>
              </a:spcBef>
              <a:spcAft>
                <a:spcPct val="0"/>
              </a:spcAft>
              <a:defRPr/>
            </a:pPr>
            <a:fld id="{1DBE3667-D78F-1740-BFCD-268440DB8F9C}"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355310635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pPr defTabSz="914400" fontAlgn="base">
              <a:spcBef>
                <a:spcPct val="0"/>
              </a:spcBef>
              <a:spcAft>
                <a:spcPct val="0"/>
              </a:spcAft>
            </a:pPr>
            <a:fld id="{57D33899-71A5-124E-962E-E6E8AFFE4039}" type="slidenum">
              <a:rPr lang="en-US">
                <a:latin typeface="Arial" charset="0"/>
              </a:rPr>
              <a:pPr defTabSz="914400" fontAlgn="base">
                <a:spcBef>
                  <a:spcPct val="0"/>
                </a:spcBef>
                <a:spcAft>
                  <a:spcPct val="0"/>
                </a:spcAft>
              </a:pPr>
              <a:t>‹#›</a:t>
            </a:fld>
            <a:endParaRPr lang="en-US">
              <a:latin typeface="Arial" charset="0"/>
            </a:endParaRPr>
          </a:p>
        </p:txBody>
      </p:sp>
    </p:spTree>
    <p:extLst>
      <p:ext uri="{BB962C8B-B14F-4D97-AF65-F5344CB8AC3E}">
        <p14:creationId xmlns:p14="http://schemas.microsoft.com/office/powerpoint/2010/main" val="1188508327"/>
      </p:ext>
    </p:extLst>
  </p:cSld>
  <p:clrMap bg1="lt1" tx1="dk1" bg2="lt2" tx2="dk2" accent1="accent1" accent2="accent2" accent3="accent3" accent4="accent4" accent5="accent5" accent6="accent6" hlink="hlink" folHlink="folHlink"/>
  <p:sldLayoutIdLst>
    <p:sldLayoutId id="2147483739" r:id="rId1"/>
    <p:sldLayoutId id="2147483740"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14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14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defTabSz="914400" fontAlgn="base">
              <a:spcBef>
                <a:spcPct val="0"/>
              </a:spcBef>
              <a:spcAft>
                <a:spcPct val="0"/>
              </a:spcAft>
            </a:pPr>
            <a:fld id="{00ED357E-1B23-CC42-849D-CC0799D96B69}" type="datetimeFigureOut">
              <a:rPr lang="en-US" smtClean="0">
                <a:solidFill>
                  <a:srgbClr val="000000"/>
                </a:solidFill>
                <a:latin typeface="Arial"/>
                <a:ea typeface="ＭＳ Ｐゴシック" charset="0"/>
                <a:cs typeface="ＭＳ Ｐゴシック" charset="0"/>
              </a:rPr>
              <a:pPr defTabSz="914400" fontAlgn="base">
                <a:spcBef>
                  <a:spcPct val="0"/>
                </a:spcBef>
                <a:spcAft>
                  <a:spcPct val="0"/>
                </a:spcAft>
              </a:pPr>
              <a:t>8/6/17</a:t>
            </a:fld>
            <a:endParaRPr lang="en-US" smtClean="0">
              <a:solidFill>
                <a:srgbClr val="000000"/>
              </a:solidFill>
              <a:latin typeface="Arial"/>
              <a:ea typeface="ＭＳ Ｐゴシック" charset="0"/>
              <a:cs typeface="ＭＳ Ｐゴシック" charset="0"/>
            </a:endParaRPr>
          </a:p>
        </p:txBody>
      </p:sp>
      <p:sp>
        <p:nvSpPr>
          <p:cNvPr id="1914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defTabSz="914400" fontAlgn="base">
              <a:spcBef>
                <a:spcPct val="0"/>
              </a:spcBef>
              <a:spcAft>
                <a:spcPct val="0"/>
              </a:spcAft>
            </a:pPr>
            <a:endParaRPr lang="en-US" smtClean="0">
              <a:solidFill>
                <a:srgbClr val="000000"/>
              </a:solidFill>
              <a:latin typeface="Arial"/>
              <a:ea typeface="ＭＳ Ｐゴシック" charset="0"/>
              <a:cs typeface="ＭＳ Ｐゴシック" charset="0"/>
            </a:endParaRPr>
          </a:p>
        </p:txBody>
      </p:sp>
      <p:sp>
        <p:nvSpPr>
          <p:cNvPr id="1914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defTabSz="914400" fontAlgn="base">
              <a:spcBef>
                <a:spcPct val="0"/>
              </a:spcBef>
              <a:spcAft>
                <a:spcPct val="0"/>
              </a:spcAft>
            </a:pPr>
            <a:fld id="{774807BB-DAC6-BA41-919B-40B57FF455EC}" type="slidenum">
              <a:rPr lang="en-US" smtClean="0">
                <a:solidFill>
                  <a:srgbClr val="000000"/>
                </a:solidFill>
                <a:latin typeface="Arial"/>
                <a:ea typeface="ＭＳ Ｐゴシック" charset="0"/>
                <a:cs typeface="ＭＳ Ｐゴシック" charset="0"/>
              </a:rPr>
              <a:pPr defTabSz="914400" fontAlgn="base">
                <a:spcBef>
                  <a:spcPct val="0"/>
                </a:spcBef>
                <a:spcAft>
                  <a:spcPct val="0"/>
                </a:spcAft>
              </a:pPr>
              <a:t>‹#›</a:t>
            </a:fld>
            <a:endParaRPr lang="en-US" smtClean="0">
              <a:solidFill>
                <a:srgbClr val="000000"/>
              </a:solidFill>
              <a:latin typeface="Arial"/>
              <a:ea typeface="ＭＳ Ｐゴシック" charset="0"/>
              <a:cs typeface="ＭＳ Ｐゴシック" charset="0"/>
            </a:endParaRPr>
          </a:p>
        </p:txBody>
      </p:sp>
    </p:spTree>
    <p:extLst>
      <p:ext uri="{BB962C8B-B14F-4D97-AF65-F5344CB8AC3E}">
        <p14:creationId xmlns:p14="http://schemas.microsoft.com/office/powerpoint/2010/main" val="111918851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11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28.png"/><Relationship Id="rId5"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11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41.jpeg"/><Relationship Id="rId1" Type="http://schemas.openxmlformats.org/officeDocument/2006/relationships/themeOverride" Target="../theme/themeOverride1.xml"/><Relationship Id="rId2"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2.xml"/><Relationship Id="rId3" Type="http://schemas.openxmlformats.org/officeDocument/2006/relationships/image" Target="../media/image4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4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4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3.xml"/><Relationship Id="rId3" Type="http://schemas.openxmlformats.org/officeDocument/2006/relationships/image" Target="../media/image4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4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41.jpeg"/><Relationship Id="rId1" Type="http://schemas.openxmlformats.org/officeDocument/2006/relationships/themeOverride" Target="../theme/themeOverride2.xml"/><Relationship Id="rId2"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7.xml"/><Relationship Id="rId3" Type="http://schemas.openxmlformats.org/officeDocument/2006/relationships/image" Target="../media/image4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8.xml"/><Relationship Id="rId3" Type="http://schemas.openxmlformats.org/officeDocument/2006/relationships/image" Target="../media/image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9.xml"/><Relationship Id="rId3" Type="http://schemas.openxmlformats.org/officeDocument/2006/relationships/image" Target="../media/image5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0.xml"/><Relationship Id="rId3" Type="http://schemas.openxmlformats.org/officeDocument/2006/relationships/image" Target="../media/image5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1.xml"/><Relationship Id="rId3" Type="http://schemas.openxmlformats.org/officeDocument/2006/relationships/image" Target="../media/image53.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2.xml"/><Relationship Id="rId3" Type="http://schemas.openxmlformats.org/officeDocument/2006/relationships/image" Target="../media/image5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3.xml"/><Relationship Id="rId3" Type="http://schemas.openxmlformats.org/officeDocument/2006/relationships/image" Target="../media/image5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4.xml"/><Relationship Id="rId3" Type="http://schemas.openxmlformats.org/officeDocument/2006/relationships/image" Target="../media/image5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5.xml"/><Relationship Id="rId3" Type="http://schemas.openxmlformats.org/officeDocument/2006/relationships/image" Target="../media/image57.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6.xml"/><Relationship Id="rId3" Type="http://schemas.openxmlformats.org/officeDocument/2006/relationships/image" Target="../media/image5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7.xml"/><Relationship Id="rId3" Type="http://schemas.openxmlformats.org/officeDocument/2006/relationships/image" Target="../media/image5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0.xml"/><Relationship Id="rId4" Type="http://schemas.openxmlformats.org/officeDocument/2006/relationships/image" Target="../media/image41.jpeg"/><Relationship Id="rId1" Type="http://schemas.openxmlformats.org/officeDocument/2006/relationships/themeOverride" Target="../theme/themeOverride3.xml"/><Relationship Id="rId2"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6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6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43.xml"/><Relationship Id="rId3" Type="http://schemas.openxmlformats.org/officeDocument/2006/relationships/image" Target="../media/image6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64.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5.xml"/><Relationship Id="rId4" Type="http://schemas.openxmlformats.org/officeDocument/2006/relationships/image" Target="../media/image41.jpeg"/><Relationship Id="rId1" Type="http://schemas.openxmlformats.org/officeDocument/2006/relationships/themeOverride" Target="../theme/themeOverride4.xml"/><Relationship Id="rId2"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6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6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67.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8.xml"/><Relationship Id="rId4" Type="http://schemas.openxmlformats.org/officeDocument/2006/relationships/image" Target="../media/image41.jpeg"/><Relationship Id="rId1" Type="http://schemas.openxmlformats.org/officeDocument/2006/relationships/themeOverride" Target="../theme/themeOverride5.xml"/><Relationship Id="rId2"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7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3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image" Target="../media/image71.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2.xml"/><Relationship Id="rId4" Type="http://schemas.openxmlformats.org/officeDocument/2006/relationships/image" Target="../media/image41.jpeg"/><Relationship Id="rId1" Type="http://schemas.openxmlformats.org/officeDocument/2006/relationships/themeOverride" Target="../theme/themeOverride6.xml"/><Relationship Id="rId2" Type="http://schemas.openxmlformats.org/officeDocument/2006/relationships/slideLayout" Target="../slideLayouts/slideLayout3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72.jpeg"/><Relationship Id="rId3" Type="http://schemas.openxmlformats.org/officeDocument/2006/relationships/image" Target="../media/image73.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8.png"/><Relationship Id="rId5"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3.xml"/><Relationship Id="rId3" Type="http://schemas.openxmlformats.org/officeDocument/2006/relationships/image" Target="../media/image41.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4.xml"/><Relationship Id="rId3" Type="http://schemas.openxmlformats.org/officeDocument/2006/relationships/image" Target="../media/image4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5.xml"/><Relationship Id="rId3" Type="http://schemas.openxmlformats.org/officeDocument/2006/relationships/image" Target="../media/image41.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6.xml"/><Relationship Id="rId3" Type="http://schemas.openxmlformats.org/officeDocument/2006/relationships/image" Target="../media/image41.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7.xml"/><Relationship Id="rId3" Type="http://schemas.openxmlformats.org/officeDocument/2006/relationships/image" Target="../media/image41.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7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59.xml"/><Relationship Id="rId3" Type="http://schemas.openxmlformats.org/officeDocument/2006/relationships/image" Target="../media/image75.jpeg"/></Relationships>
</file>

<file path=ppt/slides/_rels/slide67.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jpeg"/><Relationship Id="rId5" Type="http://schemas.openxmlformats.org/officeDocument/2006/relationships/image" Target="../media/image78.jpeg"/><Relationship Id="rId6" Type="http://schemas.openxmlformats.org/officeDocument/2006/relationships/image" Target="../media/image79.jpeg"/><Relationship Id="rId1" Type="http://schemas.openxmlformats.org/officeDocument/2006/relationships/slideLayout" Target="../slideLayouts/slideLayout88.xml"/><Relationship Id="rId2" Type="http://schemas.openxmlformats.org/officeDocument/2006/relationships/notesSlide" Target="../notesSlides/notesSlide60.xml"/></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6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6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8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8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3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84.jpeg"/></Relationships>
</file>

<file path=ppt/slides/_rels/slide75.xml.rels><?xml version="1.0" encoding="UTF-8" standalone="yes"?>
<Relationships xmlns="http://schemas.openxmlformats.org/package/2006/relationships"><Relationship Id="rId3" Type="http://schemas.openxmlformats.org/officeDocument/2006/relationships/image" Target="../media/image85.jpeg"/><Relationship Id="rId4"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notesSlide" Target="../notesSlides/notesSlide6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86.tif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87.jpg"/></Relationships>
</file>

<file path=ppt/slides/_rels/slide78.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1" Type="http://schemas.openxmlformats.org/officeDocument/2006/relationships/slideLayout" Target="../slideLayouts/slideLayout1.xml"/><Relationship Id="rId2" Type="http://schemas.openxmlformats.org/officeDocument/2006/relationships/notesSlide" Target="../notesSlides/notesSlide7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0.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91.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11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 name="Text Box 1028"/>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sz="1800" b="1" i="1" dirty="0">
                <a:solidFill>
                  <a:srgbClr val="E5E5FF"/>
                </a:solidFill>
                <a:latin typeface="Arial" charset="0"/>
                <a:cs typeface="Arial" charset="0"/>
              </a:rPr>
              <a:t>Rick Griffith • Crossroads International Church • BibleStudyDownloads.org</a:t>
            </a:r>
          </a:p>
        </p:txBody>
      </p:sp>
      <p:sp>
        <p:nvSpPr>
          <p:cNvPr id="111618" name="Rectangle 2"/>
          <p:cNvSpPr>
            <a:spLocks noGrp="1" noChangeArrowheads="1"/>
          </p:cNvSpPr>
          <p:nvPr>
            <p:ph type="ctrTitle"/>
          </p:nvPr>
        </p:nvSpPr>
        <p:spPr>
          <a:xfrm>
            <a:off x="1" y="3765641"/>
            <a:ext cx="9144000" cy="2132270"/>
          </a:xfrm>
          <a:solidFill>
            <a:schemeClr val="tx1"/>
          </a:solidFill>
        </p:spPr>
        <p:txBody>
          <a:bodyPr/>
          <a:lstStyle/>
          <a:p>
            <a:r>
              <a:rPr lang="en-US" sz="6600" b="1" dirty="0" smtClean="0">
                <a:latin typeface="Arial" charset="0"/>
                <a:ea typeface="ＭＳ Ｐゴシック" charset="0"/>
              </a:rPr>
              <a:t>Thyatira: </a:t>
            </a:r>
            <a:br>
              <a:rPr lang="en-US" sz="6600" b="1" dirty="0" smtClean="0">
                <a:latin typeface="Arial" charset="0"/>
                <a:ea typeface="ＭＳ Ｐゴシック" charset="0"/>
              </a:rPr>
            </a:br>
            <a:r>
              <a:rPr lang="en-US" sz="6600" b="1" dirty="0" smtClean="0">
                <a:latin typeface="Arial" charset="0"/>
                <a:ea typeface="ＭＳ Ｐゴシック" charset="0"/>
              </a:rPr>
              <a:t>Involved Yet Immoral</a:t>
            </a:r>
            <a:endParaRPr lang="en-US" sz="6600" b="1" dirty="0">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0" y="-2361"/>
            <a:ext cx="9144000" cy="3571875"/>
          </a:xfrm>
          <a:prstGeom prst="rect">
            <a:avLst/>
          </a:prstGeom>
        </p:spPr>
      </p:pic>
    </p:spTree>
    <p:extLst>
      <p:ext uri="{BB962C8B-B14F-4D97-AF65-F5344CB8AC3E}">
        <p14:creationId xmlns:p14="http://schemas.microsoft.com/office/powerpoint/2010/main" val="68065759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a:extLst/>
        </p:spPr>
        <p:txBody>
          <a:bodyPr/>
          <a:lstStyle/>
          <a:p>
            <a:pPr>
              <a:defRPr/>
            </a:pPr>
            <a:r>
              <a:rPr lang="en-US" sz="5400" b="1" dirty="0">
                <a:effectLst>
                  <a:glow rad="177800">
                    <a:schemeClr val="tx1"/>
                  </a:glow>
                </a:effectLst>
                <a:latin typeface="Arial" charset="0"/>
                <a:ea typeface="ＭＳ Ｐゴシック" charset="0"/>
              </a:rPr>
              <a:t>Pornography</a:t>
            </a:r>
          </a:p>
        </p:txBody>
      </p:sp>
      <p:grpSp>
        <p:nvGrpSpPr>
          <p:cNvPr id="2" name="Group 1"/>
          <p:cNvGrpSpPr/>
          <p:nvPr/>
        </p:nvGrpSpPr>
        <p:grpSpPr>
          <a:xfrm>
            <a:off x="0" y="1335088"/>
            <a:ext cx="9144000" cy="4237037"/>
            <a:chOff x="0" y="1335088"/>
            <a:chExt cx="9144000" cy="4237037"/>
          </a:xfrm>
        </p:grpSpPr>
        <p:pic>
          <p:nvPicPr>
            <p:cNvPr id="464899" name="Picture 1" descr="Screen Shot 2013-11-22 at 4.15.55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35088"/>
              <a:ext cx="9144000" cy="423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Screen Shot 2013-11-22 at 4.15.55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752600" y="2158273"/>
              <a:ext cx="5334000" cy="41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Screen Shot 2013-11-22 at 4.15.55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145406" y="2573628"/>
              <a:ext cx="5550794" cy="32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Screen Shot 2013-11-22 at 4.15.55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3124200" y="2910625"/>
              <a:ext cx="3962400" cy="32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descr="Screen Shot 2013-11-22 at 4.15.55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rot="10800000">
              <a:off x="6172200" y="3484663"/>
              <a:ext cx="1905000" cy="1620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990745" y="1447800"/>
              <a:ext cx="5463976" cy="512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TextBox 9"/>
          <p:cNvSpPr txBox="1"/>
          <p:nvPr/>
        </p:nvSpPr>
        <p:spPr>
          <a:xfrm>
            <a:off x="5867400" y="3485058"/>
            <a:ext cx="2438400" cy="3046988"/>
          </a:xfrm>
          <a:prstGeom prst="rect">
            <a:avLst/>
          </a:prstGeom>
          <a:noFill/>
        </p:spPr>
        <p:txBody>
          <a:bodyPr wrap="square" rtlCol="0">
            <a:spAutoFit/>
          </a:bodyPr>
          <a:lstStyle/>
          <a:p>
            <a:pPr algn="ctr"/>
            <a:r>
              <a:rPr lang="en-US" sz="2400" b="1" dirty="0" smtClean="0">
                <a:solidFill>
                  <a:srgbClr val="000000"/>
                </a:solidFill>
                <a:effectLst>
                  <a:outerShdw blurRad="38100" dist="38100" dir="2700000" algn="tl">
                    <a:srgbClr val="000000">
                      <a:alpha val="43137"/>
                    </a:srgbClr>
                  </a:outerShdw>
                </a:effectLst>
                <a:latin typeface="Arial" pitchFamily="34" charset="0"/>
                <a:ea typeface="ＭＳ Ｐゴシック" charset="0"/>
                <a:cs typeface="Arial" pitchFamily="34" charset="0"/>
              </a:rPr>
              <a:t>Pornography use </a:t>
            </a:r>
            <a:r>
              <a:rPr lang="en-US" sz="2400" b="1" dirty="0" smtClean="0">
                <a:solidFill>
                  <a:srgbClr val="FF0000"/>
                </a:solidFill>
                <a:effectLst>
                  <a:outerShdw blurRad="38100" dist="38100" dir="2700000" algn="tl">
                    <a:srgbClr val="000000">
                      <a:alpha val="43137"/>
                    </a:srgbClr>
                  </a:outerShdw>
                </a:effectLst>
                <a:latin typeface="Arial" pitchFamily="34" charset="0"/>
                <a:ea typeface="ＭＳ Ｐゴシック" charset="0"/>
                <a:cs typeface="Arial" pitchFamily="34" charset="0"/>
              </a:rPr>
              <a:t>increases the marital infidelity </a:t>
            </a:r>
            <a:br>
              <a:rPr lang="en-US" sz="2400" b="1" dirty="0" smtClean="0">
                <a:solidFill>
                  <a:srgbClr val="FF0000"/>
                </a:solidFill>
                <a:effectLst>
                  <a:outerShdw blurRad="38100" dist="38100" dir="2700000" algn="tl">
                    <a:srgbClr val="000000">
                      <a:alpha val="43137"/>
                    </a:srgbClr>
                  </a:outerShdw>
                </a:effectLst>
                <a:latin typeface="Arial" pitchFamily="34" charset="0"/>
                <a:ea typeface="ＭＳ Ｐゴシック" charset="0"/>
                <a:cs typeface="Arial" pitchFamily="34" charset="0"/>
              </a:rPr>
            </a:br>
            <a:r>
              <a:rPr lang="en-US" sz="2400" b="1" dirty="0" smtClean="0">
                <a:solidFill>
                  <a:srgbClr val="000000"/>
                </a:solidFill>
                <a:effectLst>
                  <a:outerShdw blurRad="38100" dist="38100" dir="2700000" algn="tl">
                    <a:srgbClr val="000000">
                      <a:alpha val="43137"/>
                    </a:srgbClr>
                  </a:outerShdw>
                </a:effectLst>
                <a:latin typeface="Arial" pitchFamily="34" charset="0"/>
                <a:ea typeface="ＭＳ Ｐゴシック" charset="0"/>
                <a:cs typeface="Arial" pitchFamily="34" charset="0"/>
              </a:rPr>
              <a:t>rate by more than</a:t>
            </a:r>
            <a:r>
              <a:rPr lang="en-US" sz="2000" b="1" dirty="0" smtClean="0">
                <a:solidFill>
                  <a:srgbClr val="000000"/>
                </a:solidFill>
                <a:effectLst>
                  <a:outerShdw blurRad="38100" dist="38100" dir="2700000" algn="tl">
                    <a:srgbClr val="000000">
                      <a:alpha val="43137"/>
                    </a:srgbClr>
                  </a:outerShdw>
                </a:effectLst>
                <a:latin typeface="Arial" pitchFamily="34" charset="0"/>
                <a:ea typeface="ＭＳ Ｐゴシック" charset="0"/>
                <a:cs typeface="Arial" pitchFamily="34" charset="0"/>
              </a:rPr>
              <a:t> </a:t>
            </a:r>
          </a:p>
          <a:p>
            <a:pPr algn="ctr"/>
            <a:r>
              <a:rPr lang="en-US" sz="4800" b="1" dirty="0" smtClean="0">
                <a:solidFill>
                  <a:srgbClr val="FF0000"/>
                </a:solidFill>
                <a:effectLst>
                  <a:outerShdw blurRad="38100" dist="38100" dir="2700000" algn="tl">
                    <a:srgbClr val="000000">
                      <a:alpha val="43137"/>
                    </a:srgbClr>
                  </a:outerShdw>
                </a:effectLst>
                <a:latin typeface="Arial" pitchFamily="34" charset="0"/>
                <a:ea typeface="ＭＳ Ｐゴシック" charset="0"/>
                <a:cs typeface="Arial" pitchFamily="34" charset="0"/>
              </a:rPr>
              <a:t>300%</a:t>
            </a:r>
            <a:endParaRPr lang="en-US" sz="4800" b="1" dirty="0">
              <a:solidFill>
                <a:srgbClr val="FF0000"/>
              </a:solidFill>
              <a:effectLst>
                <a:outerShdw blurRad="38100" dist="38100" dir="2700000" algn="tl">
                  <a:srgbClr val="000000">
                    <a:alpha val="43137"/>
                  </a:srgbClr>
                </a:outerShdw>
              </a:effectLst>
              <a:latin typeface="Arial" pitchFamily="34" charset="0"/>
              <a:ea typeface="ＭＳ Ｐゴシック" charset="0"/>
              <a:cs typeface="Arial" pitchFamily="34" charset="0"/>
            </a:endParaRPr>
          </a:p>
        </p:txBody>
      </p:sp>
      <p:sp>
        <p:nvSpPr>
          <p:cNvPr id="11" name="TextBox 10"/>
          <p:cNvSpPr txBox="1"/>
          <p:nvPr/>
        </p:nvSpPr>
        <p:spPr>
          <a:xfrm>
            <a:off x="1360713" y="2080327"/>
            <a:ext cx="7742084" cy="523220"/>
          </a:xfrm>
          <a:prstGeom prst="rect">
            <a:avLst/>
          </a:prstGeom>
          <a:noFill/>
        </p:spPr>
        <p:txBody>
          <a:bodyPr wrap="square" rtlCol="0">
            <a:spAutoFit/>
          </a:bodyPr>
          <a:lstStyle/>
          <a:p>
            <a:r>
              <a:rPr lang="en-US" sz="2800" b="1" dirty="0" smtClean="0">
                <a:solidFill>
                  <a:srgbClr val="FF0000"/>
                </a:solidFill>
                <a:effectLst>
                  <a:outerShdw blurRad="38100" dist="38100" dir="2700000" algn="tl">
                    <a:srgbClr val="000000">
                      <a:alpha val="43137"/>
                    </a:srgbClr>
                  </a:outerShdw>
                </a:effectLst>
                <a:latin typeface="Arial" pitchFamily="34" charset="0"/>
                <a:ea typeface="ＭＳ Ｐゴシック" charset="0"/>
                <a:cs typeface="Arial" pitchFamily="34" charset="0"/>
              </a:rPr>
              <a:t>40% “sex addicts” </a:t>
            </a:r>
            <a:r>
              <a:rPr lang="en-US" sz="2800" b="1" dirty="0" smtClean="0">
                <a:solidFill>
                  <a:srgbClr val="000000"/>
                </a:solidFill>
                <a:effectLst>
                  <a:outerShdw blurRad="38100" dist="38100" dir="2700000" algn="tl">
                    <a:srgbClr val="000000">
                      <a:alpha val="43137"/>
                    </a:srgbClr>
                  </a:outerShdw>
                </a:effectLst>
                <a:latin typeface="Arial" pitchFamily="34" charset="0"/>
                <a:ea typeface="ＭＳ Ｐゴシック" charset="0"/>
                <a:cs typeface="Arial" pitchFamily="34" charset="0"/>
              </a:rPr>
              <a:t>lose their spouses</a:t>
            </a:r>
            <a:endParaRPr lang="en-US" sz="2000" b="1" dirty="0">
              <a:solidFill>
                <a:srgbClr val="000000"/>
              </a:solidFill>
              <a:effectLst>
                <a:outerShdw blurRad="38100" dist="38100" dir="2700000" algn="tl">
                  <a:srgbClr val="000000">
                    <a:alpha val="43137"/>
                  </a:srgbClr>
                </a:outerShdw>
              </a:effectLst>
              <a:latin typeface="Arial" pitchFamily="34" charset="0"/>
              <a:ea typeface="ＭＳ Ｐゴシック" charset="0"/>
              <a:cs typeface="Arial" pitchFamily="34" charset="0"/>
            </a:endParaRPr>
          </a:p>
        </p:txBody>
      </p:sp>
      <p:sp>
        <p:nvSpPr>
          <p:cNvPr id="12" name="TextBox 11"/>
          <p:cNvSpPr txBox="1"/>
          <p:nvPr/>
        </p:nvSpPr>
        <p:spPr>
          <a:xfrm>
            <a:off x="1982119" y="2495490"/>
            <a:ext cx="7161880" cy="523220"/>
          </a:xfrm>
          <a:prstGeom prst="rect">
            <a:avLst/>
          </a:prstGeom>
          <a:noFill/>
        </p:spPr>
        <p:txBody>
          <a:bodyPr wrap="square" rtlCol="0">
            <a:spAutoFit/>
          </a:bodyPr>
          <a:lstStyle/>
          <a:p>
            <a:r>
              <a:rPr lang="en-US" sz="2800" b="1" dirty="0" smtClean="0">
                <a:solidFill>
                  <a:srgbClr val="FF0000"/>
                </a:solidFill>
                <a:effectLst>
                  <a:outerShdw blurRad="38100" dist="38100" dir="2700000" algn="tl">
                    <a:srgbClr val="000000">
                      <a:alpha val="43137"/>
                    </a:srgbClr>
                  </a:outerShdw>
                </a:effectLst>
                <a:latin typeface="Arial" pitchFamily="34" charset="0"/>
                <a:ea typeface="ＭＳ Ｐゴシック" charset="0"/>
                <a:cs typeface="Arial" pitchFamily="34" charset="0"/>
              </a:rPr>
              <a:t>58% </a:t>
            </a:r>
            <a:r>
              <a:rPr lang="en-US" sz="2800" b="1" dirty="0" smtClean="0">
                <a:solidFill>
                  <a:srgbClr val="000000"/>
                </a:solidFill>
                <a:effectLst>
                  <a:outerShdw blurRad="38100" dist="38100" dir="2700000" algn="tl">
                    <a:srgbClr val="000000">
                      <a:alpha val="43137"/>
                    </a:srgbClr>
                  </a:outerShdw>
                </a:effectLst>
                <a:latin typeface="Arial" pitchFamily="34" charset="0"/>
                <a:ea typeface="ＭＳ Ｐゴシック" charset="0"/>
                <a:cs typeface="Arial" pitchFamily="34" charset="0"/>
              </a:rPr>
              <a:t>suffer considerable financial losses</a:t>
            </a:r>
            <a:endParaRPr lang="en-US" sz="2000" b="1" dirty="0">
              <a:solidFill>
                <a:srgbClr val="000000"/>
              </a:solidFill>
              <a:effectLst>
                <a:outerShdw blurRad="38100" dist="38100" dir="2700000" algn="tl">
                  <a:srgbClr val="000000">
                    <a:alpha val="43137"/>
                  </a:srgbClr>
                </a:outerShdw>
              </a:effectLst>
              <a:latin typeface="Arial" pitchFamily="34" charset="0"/>
              <a:ea typeface="ＭＳ Ｐゴシック" charset="0"/>
              <a:cs typeface="Arial" pitchFamily="34" charset="0"/>
            </a:endParaRPr>
          </a:p>
        </p:txBody>
      </p:sp>
      <p:sp>
        <p:nvSpPr>
          <p:cNvPr id="13" name="TextBox 12"/>
          <p:cNvSpPr txBox="1"/>
          <p:nvPr/>
        </p:nvSpPr>
        <p:spPr>
          <a:xfrm>
            <a:off x="3115204" y="2889884"/>
            <a:ext cx="5824305" cy="523220"/>
          </a:xfrm>
          <a:prstGeom prst="rect">
            <a:avLst/>
          </a:prstGeom>
          <a:noFill/>
        </p:spPr>
        <p:txBody>
          <a:bodyPr wrap="square" rtlCol="0">
            <a:spAutoFit/>
          </a:bodyPr>
          <a:lstStyle/>
          <a:p>
            <a:r>
              <a:rPr lang="en-US" sz="2800" b="1" dirty="0" smtClean="0">
                <a:solidFill>
                  <a:srgbClr val="FF0000"/>
                </a:solidFill>
                <a:effectLst>
                  <a:outerShdw blurRad="38100" dist="38100" dir="2700000" algn="tl">
                    <a:srgbClr val="000000">
                      <a:alpha val="43137"/>
                    </a:srgbClr>
                  </a:outerShdw>
                </a:effectLst>
                <a:latin typeface="Arial" pitchFamily="34" charset="0"/>
                <a:ea typeface="ＭＳ Ｐゴシック" charset="0"/>
                <a:cs typeface="Arial" pitchFamily="34" charset="0"/>
              </a:rPr>
              <a:t>One-third </a:t>
            </a:r>
            <a:r>
              <a:rPr lang="en-US" sz="2800" b="1" dirty="0" smtClean="0">
                <a:solidFill>
                  <a:srgbClr val="000000"/>
                </a:solidFill>
                <a:effectLst>
                  <a:outerShdw blurRad="38100" dist="38100" dir="2700000" algn="tl">
                    <a:srgbClr val="000000">
                      <a:alpha val="43137"/>
                    </a:srgbClr>
                  </a:outerShdw>
                </a:effectLst>
                <a:latin typeface="Arial" pitchFamily="34" charset="0"/>
                <a:ea typeface="ＭＳ Ｐゴシック" charset="0"/>
                <a:cs typeface="Arial" pitchFamily="34" charset="0"/>
              </a:rPr>
              <a:t>lose their jobs</a:t>
            </a:r>
            <a:endParaRPr lang="en-US" sz="2000" b="1" dirty="0">
              <a:solidFill>
                <a:srgbClr val="000000"/>
              </a:solidFill>
              <a:effectLst>
                <a:outerShdw blurRad="38100" dist="38100" dir="2700000" algn="tl">
                  <a:srgbClr val="000000">
                    <a:alpha val="43137"/>
                  </a:srgbClr>
                </a:outerShdw>
              </a:effectLst>
              <a:latin typeface="Arial" pitchFamily="34" charset="0"/>
              <a:ea typeface="ＭＳ Ｐゴシック" charset="0"/>
              <a:cs typeface="Arial" pitchFamily="34" charset="0"/>
            </a:endParaRPr>
          </a:p>
        </p:txBody>
      </p:sp>
      <p:sp>
        <p:nvSpPr>
          <p:cNvPr id="14" name="TextBox 13"/>
          <p:cNvSpPr txBox="1"/>
          <p:nvPr/>
        </p:nvSpPr>
        <p:spPr>
          <a:xfrm>
            <a:off x="381000" y="1447800"/>
            <a:ext cx="8762999" cy="646331"/>
          </a:xfrm>
          <a:prstGeom prst="rect">
            <a:avLst/>
          </a:prstGeom>
          <a:noFill/>
        </p:spPr>
        <p:txBody>
          <a:bodyPr wrap="square" rtlCol="0">
            <a:spAutoFit/>
          </a:bodyPr>
          <a:lstStyle/>
          <a:p>
            <a:pPr algn="ctr"/>
            <a:r>
              <a:rPr lang="en-US" sz="3600" b="1" dirty="0" smtClean="0">
                <a:solidFill>
                  <a:srgbClr val="000000"/>
                </a:solidFill>
                <a:effectLst>
                  <a:outerShdw blurRad="38100" dist="38100" dir="2700000" algn="tl">
                    <a:srgbClr val="000000">
                      <a:alpha val="43137"/>
                    </a:srgbClr>
                  </a:outerShdw>
                </a:effectLst>
                <a:latin typeface="Arial" pitchFamily="34" charset="0"/>
                <a:ea typeface="ＭＳ Ｐゴシック" charset="0"/>
                <a:cs typeface="Arial" pitchFamily="34" charset="0"/>
              </a:rPr>
              <a:t>Addiction to porn has led to:</a:t>
            </a:r>
            <a:endParaRPr lang="en-US" sz="3600" b="1" dirty="0">
              <a:solidFill>
                <a:srgbClr val="000000"/>
              </a:solidFill>
              <a:effectLst>
                <a:outerShdw blurRad="38100" dist="38100" dir="2700000" algn="tl">
                  <a:srgbClr val="000000">
                    <a:alpha val="43137"/>
                  </a:srgbClr>
                </a:outerShdw>
              </a:effectLst>
              <a:latin typeface="Arial" pitchFamily="34" charset="0"/>
              <a:ea typeface="ＭＳ Ｐゴシック" charset="0"/>
              <a:cs typeface="Arial" pitchFamily="34" charset="0"/>
            </a:endParaRPr>
          </a:p>
        </p:txBody>
      </p:sp>
      <p:pic>
        <p:nvPicPr>
          <p:cNvPr id="15" name="Picture 14" descr="Screen Shot 2013-11-22 at 4.15.55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77910" y="1367128"/>
            <a:ext cx="9144000" cy="4236685"/>
          </a:xfrm>
          <a:prstGeom prst="rect">
            <a:avLst/>
          </a:prstGeom>
        </p:spPr>
      </p:pic>
    </p:spTree>
    <p:extLst>
      <p:ext uri="{BB962C8B-B14F-4D97-AF65-F5344CB8AC3E}">
        <p14:creationId xmlns:p14="http://schemas.microsoft.com/office/powerpoint/2010/main" val="348363511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a:extLst/>
        </p:spPr>
        <p:txBody>
          <a:bodyPr/>
          <a:lstStyle/>
          <a:p>
            <a:pPr>
              <a:defRPr/>
            </a:pPr>
            <a:r>
              <a:rPr lang="en-US" sz="5400" b="1" dirty="0">
                <a:effectLst>
                  <a:glow rad="177800">
                    <a:schemeClr val="tx1"/>
                  </a:glow>
                </a:effectLst>
                <a:latin typeface="Arial" charset="0"/>
                <a:ea typeface="ＭＳ Ｐゴシック" charset="0"/>
              </a:rPr>
              <a:t>Pornography</a:t>
            </a:r>
          </a:p>
        </p:txBody>
      </p:sp>
      <p:grpSp>
        <p:nvGrpSpPr>
          <p:cNvPr id="2" name="Group 1"/>
          <p:cNvGrpSpPr/>
          <p:nvPr/>
        </p:nvGrpSpPr>
        <p:grpSpPr>
          <a:xfrm>
            <a:off x="0" y="227013"/>
            <a:ext cx="9144000" cy="6399212"/>
            <a:chOff x="0" y="227013"/>
            <a:chExt cx="9144000" cy="6399212"/>
          </a:xfrm>
        </p:grpSpPr>
        <p:pic>
          <p:nvPicPr>
            <p:cNvPr id="465923" name="Picture 1" descr="Screen Shot 2013-11-22 at 4.16.07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7013"/>
              <a:ext cx="9144000"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057400" y="762000"/>
              <a:ext cx="22098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rot="10800000">
              <a:off x="5248136" y="2057397"/>
              <a:ext cx="3667261" cy="136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rot="10800000">
              <a:off x="4603123" y="3657599"/>
              <a:ext cx="3667261" cy="91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rot="10800000">
              <a:off x="4267199" y="4722019"/>
              <a:ext cx="4876800" cy="190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p:cNvSpPr txBox="1"/>
          <p:nvPr/>
        </p:nvSpPr>
        <p:spPr>
          <a:xfrm>
            <a:off x="1981200" y="317728"/>
            <a:ext cx="2588326" cy="3046988"/>
          </a:xfrm>
          <a:prstGeom prst="rect">
            <a:avLst/>
          </a:prstGeom>
          <a:noFill/>
        </p:spPr>
        <p:txBody>
          <a:bodyPr wrap="square" rtlCol="0">
            <a:spAutoFit/>
          </a:bodyPr>
          <a:lstStyle/>
          <a:p>
            <a:pPr algn="ctr"/>
            <a:r>
              <a:rPr lang="en-US" sz="2400" b="1" dirty="0" smtClean="0">
                <a:solidFill>
                  <a:srgbClr val="FF0000"/>
                </a:solidFill>
                <a:latin typeface="Arial" pitchFamily="34" charset="0"/>
                <a:ea typeface="ＭＳ Ｐゴシック" charset="0"/>
                <a:cs typeface="Arial" pitchFamily="34" charset="0"/>
              </a:rPr>
              <a:t>56% </a:t>
            </a:r>
            <a:r>
              <a:rPr lang="en-US" sz="2400" b="1" dirty="0" smtClean="0">
                <a:solidFill>
                  <a:srgbClr val="000000"/>
                </a:solidFill>
                <a:latin typeface="Arial" pitchFamily="34" charset="0"/>
                <a:ea typeface="ＭＳ Ｐゴシック" charset="0"/>
                <a:cs typeface="Arial" pitchFamily="34" charset="0"/>
              </a:rPr>
              <a:t>of divorce cases </a:t>
            </a:r>
            <a:r>
              <a:rPr lang="en-US" sz="2400" b="1" dirty="0" smtClean="0">
                <a:solidFill>
                  <a:srgbClr val="FF0000"/>
                </a:solidFill>
                <a:latin typeface="Arial" pitchFamily="34" charset="0"/>
                <a:ea typeface="ＭＳ Ｐゴシック" charset="0"/>
                <a:cs typeface="Arial" pitchFamily="34" charset="0"/>
              </a:rPr>
              <a:t>involved one person having an obsessive interest</a:t>
            </a:r>
            <a:r>
              <a:rPr lang="en-US" sz="2400" b="1" dirty="0" smtClean="0">
                <a:solidFill>
                  <a:srgbClr val="000000"/>
                </a:solidFill>
                <a:latin typeface="Arial" pitchFamily="34" charset="0"/>
                <a:ea typeface="ＭＳ Ｐゴシック" charset="0"/>
                <a:cs typeface="Arial" pitchFamily="34" charset="0"/>
              </a:rPr>
              <a:t> in pornographic websites.</a:t>
            </a:r>
            <a:endParaRPr lang="en-US" sz="2400" b="1" dirty="0">
              <a:solidFill>
                <a:srgbClr val="FF0000"/>
              </a:solidFill>
              <a:latin typeface="Arial" pitchFamily="34" charset="0"/>
              <a:ea typeface="ＭＳ Ｐゴシック" charset="0"/>
              <a:cs typeface="Arial" pitchFamily="34" charset="0"/>
            </a:endParaRPr>
          </a:p>
        </p:txBody>
      </p:sp>
      <p:sp>
        <p:nvSpPr>
          <p:cNvPr id="10" name="TextBox 9"/>
          <p:cNvSpPr txBox="1"/>
          <p:nvPr/>
        </p:nvSpPr>
        <p:spPr>
          <a:xfrm>
            <a:off x="4267199" y="1930395"/>
            <a:ext cx="4876801" cy="1569660"/>
          </a:xfrm>
          <a:prstGeom prst="rect">
            <a:avLst/>
          </a:prstGeom>
          <a:noFill/>
        </p:spPr>
        <p:txBody>
          <a:bodyPr wrap="square" rtlCol="0">
            <a:spAutoFit/>
          </a:bodyPr>
          <a:lstStyle/>
          <a:p>
            <a:pPr algn="ctr"/>
            <a:r>
              <a:rPr lang="en-US" sz="2400" b="1" dirty="0" smtClean="0">
                <a:solidFill>
                  <a:srgbClr val="FF0000"/>
                </a:solidFill>
                <a:latin typeface="Arial" pitchFamily="34" charset="0"/>
                <a:ea typeface="ＭＳ Ｐゴシック" charset="0"/>
                <a:cs typeface="Arial" pitchFamily="34" charset="0"/>
              </a:rPr>
              <a:t>Severe clinical depression </a:t>
            </a:r>
            <a:r>
              <a:rPr lang="en-US" sz="2400" b="1" dirty="0" smtClean="0">
                <a:solidFill>
                  <a:srgbClr val="000000"/>
                </a:solidFill>
                <a:latin typeface="Arial" pitchFamily="34" charset="0"/>
                <a:ea typeface="ＭＳ Ｐゴシック" charset="0"/>
                <a:cs typeface="Arial" pitchFamily="34" charset="0"/>
              </a:rPr>
              <a:t>was reported </a:t>
            </a:r>
            <a:r>
              <a:rPr lang="en-US" sz="2400" b="1" dirty="0" smtClean="0">
                <a:solidFill>
                  <a:srgbClr val="FF0000"/>
                </a:solidFill>
                <a:latin typeface="Arial" pitchFamily="34" charset="0"/>
                <a:ea typeface="ＭＳ Ｐゴシック" charset="0"/>
                <a:cs typeface="Arial" pitchFamily="34" charset="0"/>
              </a:rPr>
              <a:t>twice as frequently </a:t>
            </a:r>
            <a:r>
              <a:rPr lang="en-US" sz="2400" b="1" dirty="0" smtClean="0">
                <a:solidFill>
                  <a:srgbClr val="000000"/>
                </a:solidFill>
                <a:latin typeface="Arial" pitchFamily="34" charset="0"/>
                <a:ea typeface="ＭＳ Ｐゴシック" charset="0"/>
                <a:cs typeface="Arial" pitchFamily="34" charset="0"/>
              </a:rPr>
              <a:t>among Internet pornography users compared.</a:t>
            </a:r>
            <a:endParaRPr lang="en-US" sz="2400" b="1" dirty="0">
              <a:solidFill>
                <a:srgbClr val="000000"/>
              </a:solidFill>
              <a:latin typeface="Arial" pitchFamily="34" charset="0"/>
              <a:ea typeface="ＭＳ Ｐゴシック" charset="0"/>
              <a:cs typeface="Arial" pitchFamily="34" charset="0"/>
            </a:endParaRPr>
          </a:p>
        </p:txBody>
      </p:sp>
      <p:sp>
        <p:nvSpPr>
          <p:cNvPr id="11" name="TextBox 10"/>
          <p:cNvSpPr txBox="1"/>
          <p:nvPr/>
        </p:nvSpPr>
        <p:spPr>
          <a:xfrm>
            <a:off x="4045857" y="3657599"/>
            <a:ext cx="5098142" cy="1200328"/>
          </a:xfrm>
          <a:prstGeom prst="rect">
            <a:avLst/>
          </a:prstGeom>
          <a:noFill/>
        </p:spPr>
        <p:txBody>
          <a:bodyPr wrap="square" rtlCol="0">
            <a:spAutoFit/>
          </a:bodyPr>
          <a:lstStyle/>
          <a:p>
            <a:pPr algn="ctr"/>
            <a:r>
              <a:rPr lang="en-US" sz="2400" b="1" dirty="0" smtClean="0">
                <a:solidFill>
                  <a:srgbClr val="000000"/>
                </a:solidFill>
                <a:latin typeface="Arial" pitchFamily="34" charset="0"/>
                <a:ea typeface="ＭＳ Ｐゴシック" charset="0"/>
                <a:cs typeface="Arial" pitchFamily="34" charset="0"/>
              </a:rPr>
              <a:t>Sexual compulsives &amp; addicts are </a:t>
            </a:r>
            <a:r>
              <a:rPr lang="en-US" sz="2400" b="1" dirty="0" smtClean="0">
                <a:solidFill>
                  <a:srgbClr val="FF0000"/>
                </a:solidFill>
                <a:latin typeface="Arial" pitchFamily="34" charset="0"/>
                <a:ea typeface="ＭＳ Ｐゴシック" charset="0"/>
                <a:cs typeface="Arial" pitchFamily="34" charset="0"/>
              </a:rPr>
              <a:t>23 times more likely </a:t>
            </a:r>
            <a:r>
              <a:rPr lang="en-US" sz="2400" b="1" dirty="0" smtClean="0">
                <a:solidFill>
                  <a:srgbClr val="000000"/>
                </a:solidFill>
                <a:latin typeface="Arial" pitchFamily="34" charset="0"/>
                <a:ea typeface="ＭＳ Ｐゴシック" charset="0"/>
                <a:cs typeface="Arial" pitchFamily="34" charset="0"/>
              </a:rPr>
              <a:t>than those without a problem to state that:</a:t>
            </a:r>
            <a:endParaRPr lang="en-US" sz="2400" b="1" dirty="0">
              <a:solidFill>
                <a:srgbClr val="000000"/>
              </a:solidFill>
              <a:latin typeface="Arial" pitchFamily="34" charset="0"/>
              <a:ea typeface="ＭＳ Ｐゴシック" charset="0"/>
              <a:cs typeface="Arial" pitchFamily="34" charset="0"/>
            </a:endParaRPr>
          </a:p>
        </p:txBody>
      </p:sp>
      <p:sp>
        <p:nvSpPr>
          <p:cNvPr id="12" name="TextBox 11"/>
          <p:cNvSpPr txBox="1"/>
          <p:nvPr/>
        </p:nvSpPr>
        <p:spPr>
          <a:xfrm>
            <a:off x="4329577" y="4838422"/>
            <a:ext cx="4561499" cy="1815882"/>
          </a:xfrm>
          <a:prstGeom prst="rect">
            <a:avLst/>
          </a:prstGeom>
          <a:noFill/>
        </p:spPr>
        <p:txBody>
          <a:bodyPr wrap="square" rtlCol="0">
            <a:spAutoFit/>
          </a:bodyPr>
          <a:lstStyle/>
          <a:p>
            <a:pPr algn="ctr"/>
            <a:r>
              <a:rPr lang="en-US" sz="2800" b="1" dirty="0">
                <a:solidFill>
                  <a:srgbClr val="000000"/>
                </a:solidFill>
                <a:latin typeface="Arial" pitchFamily="34" charset="0"/>
                <a:ea typeface="ＭＳ Ｐゴシック" charset="0"/>
                <a:cs typeface="Arial" pitchFamily="34" charset="0"/>
              </a:rPr>
              <a:t>“Discovering online sexual material </a:t>
            </a:r>
            <a:r>
              <a:rPr lang="en-US" sz="2800" b="1" dirty="0">
                <a:solidFill>
                  <a:srgbClr val="FF0000"/>
                </a:solidFill>
                <a:latin typeface="Arial" pitchFamily="34" charset="0"/>
                <a:ea typeface="ＭＳ Ｐゴシック" charset="0"/>
                <a:cs typeface="Arial" pitchFamily="34" charset="0"/>
              </a:rPr>
              <a:t>was the worst thing that had ever happened </a:t>
            </a:r>
            <a:r>
              <a:rPr lang="en-US" sz="2800" b="1" dirty="0">
                <a:solidFill>
                  <a:srgbClr val="000000"/>
                </a:solidFill>
                <a:latin typeface="Arial" pitchFamily="34" charset="0"/>
                <a:ea typeface="ＭＳ Ｐゴシック" charset="0"/>
                <a:cs typeface="Arial" pitchFamily="34" charset="0"/>
              </a:rPr>
              <a:t>in their life.”</a:t>
            </a:r>
          </a:p>
        </p:txBody>
      </p:sp>
      <p:pic>
        <p:nvPicPr>
          <p:cNvPr id="13" name="Picture 12" descr="Screen Shot 2013-11-22 at 4.16.0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53352" y="227013"/>
            <a:ext cx="9144000" cy="6399740"/>
          </a:xfrm>
          <a:prstGeom prst="rect">
            <a:avLst/>
          </a:prstGeom>
        </p:spPr>
      </p:pic>
    </p:spTree>
    <p:extLst>
      <p:ext uri="{BB962C8B-B14F-4D97-AF65-F5344CB8AC3E}">
        <p14:creationId xmlns:p14="http://schemas.microsoft.com/office/powerpoint/2010/main" val="127955567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Screen Shot 2013-11-22 at 4.47.03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7737" y="4889649"/>
            <a:ext cx="9266037" cy="81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2"/>
          <p:cNvSpPr>
            <a:spLocks noGrp="1" noChangeArrowheads="1"/>
          </p:cNvSpPr>
          <p:nvPr>
            <p:ph type="ctrTitle"/>
          </p:nvPr>
        </p:nvSpPr>
        <p:spPr>
          <a:xfrm>
            <a:off x="0" y="0"/>
            <a:ext cx="9144000" cy="1335242"/>
          </a:xfrm>
          <a:extLst/>
        </p:spPr>
        <p:txBody>
          <a:bodyPr/>
          <a:lstStyle/>
          <a:p>
            <a:pPr>
              <a:defRPr/>
            </a:pPr>
            <a:r>
              <a:rPr lang="en-US" b="1" dirty="0">
                <a:effectLst>
                  <a:glow rad="177800">
                    <a:schemeClr val="tx1"/>
                  </a:glow>
                </a:effectLst>
                <a:latin typeface="Arial" charset="0"/>
                <a:ea typeface="ＭＳ Ｐゴシック" charset="0"/>
              </a:rPr>
              <a:t>Pornography</a:t>
            </a:r>
          </a:p>
        </p:txBody>
      </p:sp>
      <p:grpSp>
        <p:nvGrpSpPr>
          <p:cNvPr id="2" name="Group 1"/>
          <p:cNvGrpSpPr/>
          <p:nvPr/>
        </p:nvGrpSpPr>
        <p:grpSpPr>
          <a:xfrm>
            <a:off x="0" y="1719263"/>
            <a:ext cx="9144000" cy="3311525"/>
            <a:chOff x="0" y="1719263"/>
            <a:chExt cx="9144000" cy="3311525"/>
          </a:xfrm>
        </p:grpSpPr>
        <p:pic>
          <p:nvPicPr>
            <p:cNvPr id="466947" name="Picture 2" descr="Screen Shot 2013-11-22 at 4.47.03 p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719263"/>
              <a:ext cx="914400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Screen Shot 2013-11-22 at 4.47.03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9659" y="4191000"/>
              <a:ext cx="9134341" cy="81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p:cNvSpPr txBox="1"/>
          <p:nvPr/>
        </p:nvSpPr>
        <p:spPr>
          <a:xfrm>
            <a:off x="33410" y="3933452"/>
            <a:ext cx="9134341" cy="1692771"/>
          </a:xfrm>
          <a:prstGeom prst="rect">
            <a:avLst/>
          </a:prstGeom>
          <a:noFill/>
        </p:spPr>
        <p:txBody>
          <a:bodyPr wrap="square" rtlCol="0">
            <a:spAutoFit/>
          </a:bodyPr>
          <a:lstStyle/>
          <a:p>
            <a:pPr algn="ctr"/>
            <a:r>
              <a:rPr lang="en-US" sz="4400" b="1" dirty="0">
                <a:solidFill>
                  <a:srgbClr val="000000"/>
                </a:solidFill>
                <a:latin typeface="Arial"/>
                <a:ea typeface="ＭＳ Ｐゴシック" charset="0"/>
                <a:cs typeface="Arial"/>
              </a:rPr>
              <a:t>of men aged </a:t>
            </a:r>
            <a:r>
              <a:rPr lang="en-US" sz="6000" dirty="0" smtClean="0">
                <a:solidFill>
                  <a:srgbClr val="7030A0"/>
                </a:solidFill>
                <a:latin typeface="Cooper Black" pitchFamily="18" charset="0"/>
                <a:ea typeface="ＭＳ Ｐゴシック" charset="0"/>
                <a:cs typeface="ＭＳ Ｐゴシック" charset="0"/>
              </a:rPr>
              <a:t>18-24</a:t>
            </a:r>
            <a:r>
              <a:rPr lang="en-US" sz="4000" dirty="0" smtClean="0">
                <a:solidFill>
                  <a:srgbClr val="000000"/>
                </a:solidFill>
                <a:latin typeface="Arial Black"/>
                <a:ea typeface="ＭＳ Ｐゴシック" charset="0"/>
                <a:cs typeface="Arial Black"/>
              </a:rPr>
              <a:t> </a:t>
            </a:r>
            <a:r>
              <a:rPr lang="en-US" sz="4400" b="1" dirty="0">
                <a:solidFill>
                  <a:srgbClr val="000000"/>
                </a:solidFill>
                <a:latin typeface="Arial"/>
                <a:ea typeface="ＭＳ Ｐゴシック" charset="0"/>
                <a:cs typeface="Arial"/>
              </a:rPr>
              <a:t>visit porn sites in a typical month.</a:t>
            </a:r>
            <a:endParaRPr lang="en-US" sz="4000" b="1" dirty="0">
              <a:solidFill>
                <a:srgbClr val="000000"/>
              </a:solidFill>
              <a:latin typeface="Arial"/>
              <a:ea typeface="ＭＳ Ｐゴシック" charset="0"/>
              <a:cs typeface="Arial"/>
            </a:endParaRPr>
          </a:p>
        </p:txBody>
      </p:sp>
      <p:pic>
        <p:nvPicPr>
          <p:cNvPr id="7" name="Picture 6" descr="Screen Shot 2013-11-22 at 4.47.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58300" y="1723473"/>
            <a:ext cx="9144000" cy="3311251"/>
          </a:xfrm>
          <a:prstGeom prst="rect">
            <a:avLst/>
          </a:prstGeom>
        </p:spPr>
      </p:pic>
    </p:spTree>
    <p:extLst>
      <p:ext uri="{BB962C8B-B14F-4D97-AF65-F5344CB8AC3E}">
        <p14:creationId xmlns:p14="http://schemas.microsoft.com/office/powerpoint/2010/main" val="274217128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921938"/>
          </a:xfrm>
          <a:extLst/>
        </p:spPr>
        <p:txBody>
          <a:bodyPr/>
          <a:lstStyle/>
          <a:p>
            <a:pPr>
              <a:defRPr/>
            </a:pPr>
            <a:r>
              <a:rPr lang="en-US" sz="5400" b="1" dirty="0">
                <a:effectLst>
                  <a:glow rad="177800">
                    <a:schemeClr val="tx1"/>
                  </a:glow>
                </a:effectLst>
                <a:latin typeface="Arial" charset="0"/>
                <a:ea typeface="ＭＳ Ｐゴシック" charset="0"/>
              </a:rPr>
              <a:t>Pornography</a:t>
            </a:r>
          </a:p>
        </p:txBody>
      </p:sp>
      <p:grpSp>
        <p:nvGrpSpPr>
          <p:cNvPr id="12" name="Group 11"/>
          <p:cNvGrpSpPr/>
          <p:nvPr/>
        </p:nvGrpSpPr>
        <p:grpSpPr>
          <a:xfrm>
            <a:off x="7340" y="1066800"/>
            <a:ext cx="9113837" cy="5643563"/>
            <a:chOff x="17463" y="1165225"/>
            <a:chExt cx="9113837" cy="5643563"/>
          </a:xfrm>
        </p:grpSpPr>
        <p:pic>
          <p:nvPicPr>
            <p:cNvPr id="467971" name="Picture 1" descr="Screen Shot 2013-11-22 at 4.20.03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463" y="1165225"/>
              <a:ext cx="9113837"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35276" y="1165225"/>
              <a:ext cx="8575324" cy="4298949"/>
              <a:chOff x="35276" y="1165225"/>
              <a:chExt cx="8575324" cy="4298949"/>
            </a:xfrm>
          </p:grpSpPr>
          <p:pic>
            <p:nvPicPr>
              <p:cNvPr id="4" name="Picture 1" descr="Screen Shot 2013-11-22 at 4.20.03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28600" y="1165225"/>
                <a:ext cx="83820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Screen Shot 2013-11-22 at 4.20.03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35276" y="3200400"/>
                <a:ext cx="1641124"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Screen Shot 2013-11-22 at 4.20.03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181600" y="3183123"/>
                <a:ext cx="1641124"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descr="Screen Shot 2013-11-22 at 4.20.03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969476" y="4876800"/>
                <a:ext cx="1641124"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descr="Screen Shot 2013-11-22 at 4.20.03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524000" y="4952999"/>
                <a:ext cx="246907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descr="Screen Shot 2013-11-22 at 4.20.03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238954" y="1747653"/>
                <a:ext cx="7315200" cy="1224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descr="Screen Shot 2013-11-22 at 4.20.03 pm.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flipV="1">
                <a:off x="7443947" y="2057400"/>
                <a:ext cx="259337" cy="4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descr="Screen Shot 2013-11-22 at 4.20.03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rot="5400000" flipV="1">
                <a:off x="-398148" y="2256260"/>
                <a:ext cx="1230472" cy="200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5" name="TextBox 14"/>
          <p:cNvSpPr txBox="1"/>
          <p:nvPr/>
        </p:nvSpPr>
        <p:spPr>
          <a:xfrm>
            <a:off x="-34792" y="1142551"/>
            <a:ext cx="9255261" cy="461665"/>
          </a:xfrm>
          <a:prstGeom prst="rect">
            <a:avLst/>
          </a:prstGeom>
          <a:noFill/>
        </p:spPr>
        <p:txBody>
          <a:bodyPr wrap="square" rtlCol="0">
            <a:spAutoFit/>
          </a:bodyPr>
          <a:lstStyle>
            <a:defPPr>
              <a:defRPr lang="en-US"/>
            </a:defPPr>
            <a:lvl1pPr algn="ctr" defTabSz="914400" fontAlgn="base">
              <a:spcBef>
                <a:spcPct val="0"/>
              </a:spcBef>
              <a:spcAft>
                <a:spcPct val="0"/>
              </a:spcAft>
              <a:defRPr sz="1600" b="1">
                <a:solidFill>
                  <a:srgbClr val="FF0000"/>
                </a:solidFill>
                <a:effectLst>
                  <a:outerShdw blurRad="38100" dist="38100" dir="2700000" algn="tl">
                    <a:srgbClr val="000000">
                      <a:alpha val="43137"/>
                    </a:srgbClr>
                  </a:outerShdw>
                </a:effectLst>
                <a:latin typeface="Arial" pitchFamily="34" charset="0"/>
                <a:ea typeface="MS PGothic" pitchFamily="34" charset="-128"/>
                <a:cs typeface="Arial" pitchFamily="34" charset="0"/>
              </a:defRPr>
            </a:lvl1pPr>
          </a:lstStyle>
          <a:p>
            <a:r>
              <a:rPr lang="en-US" sz="2400" dirty="0" smtClean="0">
                <a:solidFill>
                  <a:srgbClr val="000000"/>
                </a:solidFill>
                <a:effectLst/>
              </a:rPr>
              <a:t>THE AVE PORN SITE VISIT </a:t>
            </a:r>
            <a:r>
              <a:rPr lang="en-US" sz="2400" dirty="0" smtClean="0">
                <a:solidFill>
                  <a:srgbClr val="FF6600"/>
                </a:solidFill>
                <a:effectLst/>
              </a:rPr>
              <a:t>LASTS 6 MINUTES &amp; 29 SECONDS.</a:t>
            </a:r>
            <a:endParaRPr lang="en-US" sz="2400" dirty="0">
              <a:solidFill>
                <a:srgbClr val="FF6600"/>
              </a:solidFill>
              <a:effectLst/>
            </a:endParaRPr>
          </a:p>
        </p:txBody>
      </p:sp>
      <p:sp>
        <p:nvSpPr>
          <p:cNvPr id="16" name="TextBox 15"/>
          <p:cNvSpPr txBox="1"/>
          <p:nvPr/>
        </p:nvSpPr>
        <p:spPr>
          <a:xfrm>
            <a:off x="-52189" y="1762033"/>
            <a:ext cx="3775026" cy="1015663"/>
          </a:xfrm>
          <a:prstGeom prst="rect">
            <a:avLst/>
          </a:prstGeom>
          <a:noFill/>
        </p:spPr>
        <p:txBody>
          <a:bodyPr wrap="square" rtlCol="0">
            <a:spAutoFit/>
          </a:bodyPr>
          <a:lstStyle/>
          <a:p>
            <a:pPr algn="ctr" defTabSz="914400" fontAlgn="base">
              <a:spcBef>
                <a:spcPct val="0"/>
              </a:spcBef>
              <a:spcAft>
                <a:spcPct val="0"/>
              </a:spcAft>
            </a:pPr>
            <a:r>
              <a:rPr lang="en-US" sz="2000" b="1" dirty="0" smtClean="0">
                <a:solidFill>
                  <a:srgbClr val="000000"/>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THE </a:t>
            </a:r>
            <a:r>
              <a:rPr lang="en-US" sz="2000" b="1" dirty="0" smtClean="0">
                <a:solidFill>
                  <a:srgbClr val="FF6600"/>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LEAST POPULAR</a:t>
            </a:r>
            <a:r>
              <a:rPr lang="en-US" sz="2000" b="1" dirty="0" smtClean="0">
                <a:solidFill>
                  <a:srgbClr val="000000"/>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 DAY OF THE YEAR TO VIEW PORN IS </a:t>
            </a:r>
            <a:r>
              <a:rPr lang="en-US" sz="2000" b="1" dirty="0" smtClean="0">
                <a:solidFill>
                  <a:srgbClr val="FF6600"/>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THANKSGIVING.</a:t>
            </a:r>
            <a:endParaRPr lang="en-US" sz="2000" b="1" dirty="0">
              <a:solidFill>
                <a:srgbClr val="FF6600"/>
              </a:solidFill>
              <a:effectLst>
                <a:outerShdw blurRad="38100" dist="38100" dir="2700000" algn="tl">
                  <a:srgbClr val="000000">
                    <a:alpha val="43137"/>
                  </a:srgbClr>
                </a:outerShdw>
              </a:effectLst>
              <a:latin typeface="Arial" pitchFamily="34" charset="0"/>
              <a:ea typeface="MS PGothic" pitchFamily="34" charset="-128"/>
              <a:cs typeface="Arial" pitchFamily="34" charset="0"/>
            </a:endParaRPr>
          </a:p>
        </p:txBody>
      </p:sp>
      <p:sp>
        <p:nvSpPr>
          <p:cNvPr id="17" name="TextBox 16"/>
          <p:cNvSpPr txBox="1"/>
          <p:nvPr/>
        </p:nvSpPr>
        <p:spPr>
          <a:xfrm>
            <a:off x="3931772" y="1762033"/>
            <a:ext cx="3612260" cy="1015663"/>
          </a:xfrm>
          <a:prstGeom prst="rect">
            <a:avLst/>
          </a:prstGeom>
          <a:noFill/>
        </p:spPr>
        <p:txBody>
          <a:bodyPr wrap="square" rtlCol="0">
            <a:spAutoFit/>
          </a:bodyPr>
          <a:lstStyle/>
          <a:p>
            <a:pPr algn="ctr" defTabSz="914400" fontAlgn="base">
              <a:spcBef>
                <a:spcPct val="0"/>
              </a:spcBef>
              <a:spcAft>
                <a:spcPct val="0"/>
              </a:spcAft>
            </a:pPr>
            <a:r>
              <a:rPr lang="en-US" sz="2000" b="1" dirty="0" smtClean="0">
                <a:solidFill>
                  <a:srgbClr val="000000"/>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THE </a:t>
            </a:r>
            <a:r>
              <a:rPr lang="en-US" sz="2000" b="1" dirty="0" smtClean="0">
                <a:solidFill>
                  <a:srgbClr val="FF6600"/>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MOST POPULAR </a:t>
            </a:r>
            <a:r>
              <a:rPr lang="en-US" sz="2000" b="1" dirty="0" smtClean="0">
                <a:solidFill>
                  <a:srgbClr val="000000"/>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DAY OF THE WEEK TO VIEW PORN IS </a:t>
            </a:r>
            <a:r>
              <a:rPr lang="en-US" sz="2000" b="1" dirty="0" smtClean="0">
                <a:solidFill>
                  <a:srgbClr val="FF6600"/>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SUNDAY.</a:t>
            </a:r>
            <a:endParaRPr lang="en-US" sz="2000" b="1" dirty="0">
              <a:solidFill>
                <a:srgbClr val="FF6600"/>
              </a:solidFill>
              <a:effectLst>
                <a:outerShdw blurRad="38100" dist="38100" dir="2700000" algn="tl">
                  <a:srgbClr val="000000">
                    <a:alpha val="43137"/>
                  </a:srgbClr>
                </a:outerShdw>
              </a:effectLst>
              <a:latin typeface="Arial" pitchFamily="34" charset="0"/>
              <a:ea typeface="MS PGothic" pitchFamily="34" charset="-128"/>
              <a:cs typeface="Arial" pitchFamily="34" charset="0"/>
            </a:endParaRPr>
          </a:p>
        </p:txBody>
      </p:sp>
      <p:sp>
        <p:nvSpPr>
          <p:cNvPr id="13" name="TextBox 12"/>
          <p:cNvSpPr txBox="1"/>
          <p:nvPr/>
        </p:nvSpPr>
        <p:spPr>
          <a:xfrm>
            <a:off x="25153" y="3202466"/>
            <a:ext cx="1641124" cy="461665"/>
          </a:xfrm>
          <a:prstGeom prst="rect">
            <a:avLst/>
          </a:prstGeom>
          <a:noFill/>
        </p:spPr>
        <p:txBody>
          <a:bodyPr wrap="square" rtlCol="0">
            <a:spAutoFit/>
          </a:bodyPr>
          <a:lstStyle/>
          <a:p>
            <a:pPr algn="ctr" defTabSz="914400" fontAlgn="base">
              <a:spcBef>
                <a:spcPct val="0"/>
              </a:spcBef>
              <a:spcAft>
                <a:spcPct val="0"/>
              </a:spcAft>
            </a:pPr>
            <a:r>
              <a:rPr lang="en-US" sz="2400" b="1" dirty="0" smtClean="0">
                <a:solidFill>
                  <a:srgbClr val="000000"/>
                </a:solidFill>
                <a:effectLst>
                  <a:outerShdw blurRad="38100" dist="38100" dir="2700000" algn="tl">
                    <a:srgbClr val="000000">
                      <a:alpha val="43137"/>
                    </a:srgbClr>
                  </a:outerShdw>
                </a:effectLst>
                <a:latin typeface="Showcard Gothic" pitchFamily="82" charset="0"/>
                <a:ea typeface="MS PGothic" pitchFamily="34" charset="-128"/>
                <a:cs typeface="ＭＳ Ｐゴシック" charset="0"/>
              </a:rPr>
              <a:t>LOWEST</a:t>
            </a:r>
            <a:endParaRPr lang="en-US" sz="2400" b="1" dirty="0">
              <a:solidFill>
                <a:srgbClr val="000000"/>
              </a:solidFill>
              <a:effectLst>
                <a:outerShdw blurRad="38100" dist="38100" dir="2700000" algn="tl">
                  <a:srgbClr val="000000">
                    <a:alpha val="43137"/>
                  </a:srgbClr>
                </a:outerShdw>
              </a:effectLst>
              <a:latin typeface="Showcard Gothic" pitchFamily="82" charset="0"/>
              <a:ea typeface="MS PGothic" pitchFamily="34" charset="-128"/>
              <a:cs typeface="ＭＳ Ｐゴシック" charset="0"/>
            </a:endParaRPr>
          </a:p>
        </p:txBody>
      </p:sp>
      <p:sp>
        <p:nvSpPr>
          <p:cNvPr id="20" name="TextBox 19"/>
          <p:cNvSpPr txBox="1"/>
          <p:nvPr/>
        </p:nvSpPr>
        <p:spPr>
          <a:xfrm>
            <a:off x="4971503" y="3180695"/>
            <a:ext cx="1841098" cy="461665"/>
          </a:xfrm>
          <a:prstGeom prst="rect">
            <a:avLst/>
          </a:prstGeom>
          <a:noFill/>
        </p:spPr>
        <p:txBody>
          <a:bodyPr wrap="square" rtlCol="0">
            <a:spAutoFit/>
          </a:bodyPr>
          <a:lstStyle/>
          <a:p>
            <a:pPr algn="ctr" defTabSz="914400" fontAlgn="base">
              <a:spcBef>
                <a:spcPct val="0"/>
              </a:spcBef>
              <a:spcAft>
                <a:spcPct val="0"/>
              </a:spcAft>
            </a:pPr>
            <a:r>
              <a:rPr lang="en-US" sz="2400" b="1" dirty="0" smtClean="0">
                <a:solidFill>
                  <a:srgbClr val="000000"/>
                </a:solidFill>
                <a:effectLst>
                  <a:outerShdw blurRad="38100" dist="38100" dir="2700000" algn="tl">
                    <a:srgbClr val="000000">
                      <a:alpha val="43137"/>
                    </a:srgbClr>
                  </a:outerShdw>
                </a:effectLst>
                <a:latin typeface="Showcard Gothic" pitchFamily="82" charset="0"/>
                <a:ea typeface="MS PGothic" pitchFamily="34" charset="-128"/>
                <a:cs typeface="ＭＳ Ｐゴシック" charset="0"/>
              </a:rPr>
              <a:t>HIGHEST</a:t>
            </a:r>
            <a:endParaRPr lang="en-US" sz="2400" b="1" dirty="0">
              <a:solidFill>
                <a:srgbClr val="000000"/>
              </a:solidFill>
              <a:effectLst>
                <a:outerShdw blurRad="38100" dist="38100" dir="2700000" algn="tl">
                  <a:srgbClr val="000000">
                    <a:alpha val="43137"/>
                  </a:srgbClr>
                </a:outerShdw>
              </a:effectLst>
              <a:latin typeface="Showcard Gothic" pitchFamily="82" charset="0"/>
              <a:ea typeface="MS PGothic" pitchFamily="34" charset="-128"/>
              <a:cs typeface="ＭＳ Ｐゴシック" charset="0"/>
            </a:endParaRPr>
          </a:p>
        </p:txBody>
      </p:sp>
      <p:pic>
        <p:nvPicPr>
          <p:cNvPr id="19" name="Picture 18" descr="Screen Shot 2013-11-22 at 4.20.0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55261" y="1066800"/>
            <a:ext cx="9113358" cy="5643473"/>
          </a:xfrm>
          <a:prstGeom prst="rect">
            <a:avLst/>
          </a:prstGeom>
        </p:spPr>
      </p:pic>
      <p:sp>
        <p:nvSpPr>
          <p:cNvPr id="21" name="TextBox 20"/>
          <p:cNvSpPr txBox="1"/>
          <p:nvPr/>
        </p:nvSpPr>
        <p:spPr>
          <a:xfrm>
            <a:off x="1078579" y="4827885"/>
            <a:ext cx="3892923" cy="584776"/>
          </a:xfrm>
          <a:prstGeom prst="rect">
            <a:avLst/>
          </a:prstGeom>
          <a:noFill/>
        </p:spPr>
        <p:txBody>
          <a:bodyPr wrap="square" rtlCol="0">
            <a:spAutoFit/>
          </a:bodyPr>
          <a:lstStyle/>
          <a:p>
            <a:pPr algn="ctr" defTabSz="914400" fontAlgn="base">
              <a:spcBef>
                <a:spcPct val="0"/>
              </a:spcBef>
              <a:spcAft>
                <a:spcPct val="0"/>
              </a:spcAft>
            </a:pPr>
            <a:r>
              <a:rPr lang="en-US" sz="3200" b="1" dirty="0" smtClean="0">
                <a:solidFill>
                  <a:srgbClr val="FF6600"/>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THANKSGIVING</a:t>
            </a:r>
            <a:endParaRPr lang="en-US" sz="3200" b="1" dirty="0">
              <a:solidFill>
                <a:srgbClr val="FF6600"/>
              </a:solidFill>
              <a:effectLst>
                <a:outerShdw blurRad="38100" dist="38100" dir="2700000" algn="tl">
                  <a:srgbClr val="000000">
                    <a:alpha val="43137"/>
                  </a:srgbClr>
                </a:outerShdw>
              </a:effectLst>
              <a:latin typeface="Arial" pitchFamily="34" charset="0"/>
              <a:ea typeface="MS PGothic" pitchFamily="34" charset="-128"/>
              <a:cs typeface="Arial" pitchFamily="34" charset="0"/>
            </a:endParaRPr>
          </a:p>
        </p:txBody>
      </p:sp>
      <p:sp>
        <p:nvSpPr>
          <p:cNvPr id="22" name="TextBox 21"/>
          <p:cNvSpPr txBox="1"/>
          <p:nvPr/>
        </p:nvSpPr>
        <p:spPr>
          <a:xfrm>
            <a:off x="6515100" y="4827885"/>
            <a:ext cx="2606076" cy="584776"/>
          </a:xfrm>
          <a:prstGeom prst="rect">
            <a:avLst/>
          </a:prstGeom>
          <a:noFill/>
        </p:spPr>
        <p:txBody>
          <a:bodyPr wrap="square" rtlCol="0">
            <a:spAutoFit/>
          </a:bodyPr>
          <a:lstStyle/>
          <a:p>
            <a:pPr algn="ctr" defTabSz="914400" fontAlgn="base">
              <a:spcBef>
                <a:spcPct val="0"/>
              </a:spcBef>
              <a:spcAft>
                <a:spcPct val="0"/>
              </a:spcAft>
            </a:pPr>
            <a:r>
              <a:rPr lang="en-US" sz="3200" b="1" dirty="0" smtClean="0">
                <a:solidFill>
                  <a:srgbClr val="FF6600"/>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SUNDAY</a:t>
            </a:r>
            <a:endParaRPr lang="en-US" sz="3200" b="1" dirty="0">
              <a:solidFill>
                <a:srgbClr val="FF6600"/>
              </a:solidFill>
              <a:effectLst>
                <a:outerShdw blurRad="38100" dist="38100" dir="2700000" algn="tl">
                  <a:srgbClr val="000000">
                    <a:alpha val="43137"/>
                  </a:srgbClr>
                </a:outerShdw>
              </a:effectLst>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238975923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r>
              <a:rPr lang="en-US" b="1" dirty="0" smtClean="0">
                <a:effectLst>
                  <a:glow rad="177800">
                    <a:schemeClr val="tx1"/>
                  </a:glow>
                </a:effectLst>
                <a:latin typeface="Arial" charset="0"/>
                <a:ea typeface="ＭＳ Ｐゴシック" charset="0"/>
              </a:rPr>
              <a:t>Pornography</a:t>
            </a:r>
            <a:endParaRPr lang="en-US" b="1" dirty="0">
              <a:effectLst>
                <a:glow rad="177800">
                  <a:schemeClr val="tx1"/>
                </a:glow>
              </a:effectLst>
              <a:latin typeface="Arial" charset="0"/>
              <a:ea typeface="ＭＳ Ｐゴシック" charset="0"/>
            </a:endParaRPr>
          </a:p>
        </p:txBody>
      </p:sp>
      <p:pic>
        <p:nvPicPr>
          <p:cNvPr id="2" name="Picture 1" descr="Screen Shot 2013-11-22 at 4.16.40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8343" y="1901439"/>
            <a:ext cx="9847618" cy="3195311"/>
          </a:xfrm>
          <a:prstGeom prst="rect">
            <a:avLst/>
          </a:prstGeom>
        </p:spPr>
      </p:pic>
    </p:spTree>
    <p:extLst>
      <p:ext uri="{BB962C8B-B14F-4D97-AF65-F5344CB8AC3E}">
        <p14:creationId xmlns:p14="http://schemas.microsoft.com/office/powerpoint/2010/main" val="51377565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ternet-Pornography-usage-by-muslim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765382"/>
            <a:ext cx="9138927" cy="6092618"/>
          </a:xfrm>
          <a:prstGeom prst="rect">
            <a:avLst/>
          </a:prstGeom>
        </p:spPr>
      </p:pic>
      <p:sp>
        <p:nvSpPr>
          <p:cNvPr id="111618" name="Rectangle 2"/>
          <p:cNvSpPr>
            <a:spLocks noGrp="1" noChangeArrowheads="1"/>
          </p:cNvSpPr>
          <p:nvPr>
            <p:ph type="ctrTitle"/>
          </p:nvPr>
        </p:nvSpPr>
        <p:spPr>
          <a:xfrm>
            <a:off x="0" y="0"/>
            <a:ext cx="9144000" cy="1335242"/>
          </a:xfrm>
        </p:spPr>
        <p:txBody>
          <a:bodyPr/>
          <a:lstStyle/>
          <a:p>
            <a:r>
              <a:rPr lang="en-US" b="1" dirty="0" smtClean="0">
                <a:effectLst>
                  <a:glow rad="177800">
                    <a:schemeClr val="tx1"/>
                  </a:glow>
                </a:effectLst>
                <a:latin typeface="Arial" charset="0"/>
                <a:ea typeface="ＭＳ Ｐゴシック" charset="0"/>
              </a:rPr>
              <a:t>Porn in the Church</a:t>
            </a:r>
            <a:endParaRPr lang="en-US"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13236165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en-US" b="1" dirty="0">
                <a:effectLst>
                  <a:glow rad="177800">
                    <a:schemeClr val="tx1"/>
                  </a:glow>
                </a:effectLst>
                <a:latin typeface="Arial" charset="0"/>
                <a:ea typeface="ＭＳ Ｐゴシック" charset="0"/>
              </a:rPr>
              <a:t>How does Jesus respond to </a:t>
            </a:r>
            <a:r>
              <a:rPr lang="en-US" b="1" dirty="0">
                <a:solidFill>
                  <a:srgbClr val="FFFF00"/>
                </a:solidFill>
                <a:effectLst>
                  <a:glow rad="177800">
                    <a:schemeClr val="tx1"/>
                  </a:glow>
                </a:effectLst>
                <a:latin typeface="Arial" charset="0"/>
                <a:ea typeface="ＭＳ Ｐゴシック" charset="0"/>
              </a:rPr>
              <a:t>immorality</a:t>
            </a:r>
            <a:r>
              <a:rPr lang="en-US" b="1" dirty="0">
                <a:effectLst>
                  <a:glow rad="177800">
                    <a:schemeClr val="tx1"/>
                  </a:glow>
                </a:effectLst>
                <a:latin typeface="Arial" charset="0"/>
                <a:ea typeface="ＭＳ Ｐゴシック" charset="0"/>
              </a:rPr>
              <a:t> among </a:t>
            </a:r>
            <a:r>
              <a:rPr lang="en-US" b="1" dirty="0" smtClean="0">
                <a:effectLst>
                  <a:glow rad="177800">
                    <a:schemeClr val="tx1"/>
                  </a:glow>
                </a:effectLst>
                <a:latin typeface="Arial" charset="0"/>
                <a:ea typeface="ＭＳ Ｐゴシック" charset="0"/>
              </a:rPr>
              <a:t>believers?</a:t>
            </a:r>
            <a:endParaRPr lang="en-US" b="1" dirty="0">
              <a:effectLst>
                <a:glow rad="177800">
                  <a:schemeClr val="tx1"/>
                </a:glow>
              </a:effectLst>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345035972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928992" cy="2304256"/>
          </a:xfrm>
        </p:spPr>
        <p:txBody>
          <a:bodyPr/>
          <a:lstStyle/>
          <a:p>
            <a:r>
              <a:rPr lang="en-US" b="1" dirty="0" smtClean="0">
                <a:latin typeface="Alan Den"/>
                <a:cs typeface="Alan Den"/>
              </a:rPr>
              <a:t>If Jesus wrote a letter to </a:t>
            </a:r>
            <a:r>
              <a:rPr lang="en-US" b="1" dirty="0" smtClean="0">
                <a:solidFill>
                  <a:srgbClr val="FFFF00"/>
                </a:solidFill>
                <a:latin typeface="Alan Den"/>
                <a:cs typeface="Alan Den"/>
              </a:rPr>
              <a:t>our</a:t>
            </a:r>
            <a:r>
              <a:rPr lang="en-US" b="1" dirty="0" smtClean="0">
                <a:latin typeface="Alan Den"/>
                <a:cs typeface="Alan Den"/>
              </a:rPr>
              <a:t> church, </a:t>
            </a:r>
            <a:br>
              <a:rPr lang="en-US" b="1" dirty="0" smtClean="0">
                <a:latin typeface="Alan Den"/>
                <a:cs typeface="Alan Den"/>
              </a:rPr>
            </a:br>
            <a:r>
              <a:rPr lang="en-US" sz="5400" b="1" dirty="0" smtClean="0">
                <a:solidFill>
                  <a:srgbClr val="FFFF00"/>
                </a:solidFill>
                <a:latin typeface="Alan Den"/>
                <a:cs typeface="Alan Den"/>
              </a:rPr>
              <a:t>w</a:t>
            </a:r>
            <a:r>
              <a:rPr lang="en-US" sz="5400" b="1" dirty="0" smtClean="0">
                <a:latin typeface="Alan Den"/>
                <a:cs typeface="Alan Den"/>
              </a:rPr>
              <a:t>hat </a:t>
            </a:r>
            <a:r>
              <a:rPr lang="en-US" sz="5400" b="1" dirty="0" smtClean="0">
                <a:solidFill>
                  <a:srgbClr val="FFFF00"/>
                </a:solidFill>
                <a:latin typeface="Alan Den"/>
                <a:cs typeface="Alan Den"/>
              </a:rPr>
              <a:t>w</a:t>
            </a:r>
            <a:r>
              <a:rPr lang="en-US" sz="5400" b="1" dirty="0" smtClean="0">
                <a:latin typeface="Alan Den"/>
                <a:cs typeface="Alan Den"/>
              </a:rPr>
              <a:t>ould </a:t>
            </a:r>
            <a:r>
              <a:rPr lang="en-US" sz="5400" b="1" dirty="0" smtClean="0">
                <a:solidFill>
                  <a:srgbClr val="FFFF00"/>
                </a:solidFill>
                <a:latin typeface="Alan Den"/>
                <a:cs typeface="Alan Den"/>
              </a:rPr>
              <a:t>J</a:t>
            </a:r>
            <a:r>
              <a:rPr lang="en-US" sz="5400" b="1" dirty="0" smtClean="0">
                <a:latin typeface="Alan Den"/>
                <a:cs typeface="Alan Den"/>
              </a:rPr>
              <a:t>esus </a:t>
            </a:r>
            <a:r>
              <a:rPr lang="en-US" sz="5400" b="1" dirty="0" smtClean="0">
                <a:solidFill>
                  <a:srgbClr val="FFFF00"/>
                </a:solidFill>
                <a:latin typeface="Alan Den"/>
                <a:cs typeface="Alan Den"/>
              </a:rPr>
              <a:t>s</a:t>
            </a:r>
            <a:r>
              <a:rPr lang="en-US" sz="5400" b="1" dirty="0" smtClean="0">
                <a:latin typeface="Alan Den"/>
                <a:cs typeface="Alan Den"/>
              </a:rPr>
              <a:t>ay?</a:t>
            </a:r>
            <a:endParaRPr lang="en-US" b="1" dirty="0">
              <a:latin typeface="Alan Den"/>
              <a:cs typeface="Alan Den"/>
            </a:endParaRPr>
          </a:p>
        </p:txBody>
      </p:sp>
      <p:pic>
        <p:nvPicPr>
          <p:cNvPr id="4" name="Picture 3" descr="rev_inro_Wax_Sealed_Envelope_cn_b_sm.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5000" y="2511982"/>
            <a:ext cx="5588000" cy="4191000"/>
          </a:xfrm>
          <a:prstGeom prst="rect">
            <a:avLst/>
          </a:prstGeom>
        </p:spPr>
      </p:pic>
      <p:sp>
        <p:nvSpPr>
          <p:cNvPr id="5" name="TextBox 4"/>
          <p:cNvSpPr txBox="1"/>
          <p:nvPr/>
        </p:nvSpPr>
        <p:spPr>
          <a:xfrm>
            <a:off x="4473223" y="3146782"/>
            <a:ext cx="659155" cy="923330"/>
          </a:xfrm>
          <a:prstGeom prst="rect">
            <a:avLst/>
          </a:prstGeom>
          <a:noFill/>
        </p:spPr>
        <p:txBody>
          <a:bodyPr wrap="none" rtlCol="0">
            <a:spAutoFit/>
          </a:bodyPr>
          <a:lstStyle/>
          <a:p>
            <a:pPr defTabSz="914400" eaLnBrk="0" fontAlgn="base" hangingPunct="0">
              <a:spcBef>
                <a:spcPct val="0"/>
              </a:spcBef>
              <a:spcAft>
                <a:spcPct val="0"/>
              </a:spcAft>
            </a:pPr>
            <a:r>
              <a:rPr lang="en-US" sz="5400" dirty="0">
                <a:solidFill>
                  <a:srgbClr val="FFFFFF"/>
                </a:solidFill>
                <a:latin typeface="Times New Roman"/>
                <a:ea typeface="ＭＳ Ｐゴシック" charset="0"/>
                <a:cs typeface="Times New Roman"/>
              </a:rPr>
              <a:t>R</a:t>
            </a:r>
          </a:p>
        </p:txBody>
      </p:sp>
      <p:sp>
        <p:nvSpPr>
          <p:cNvPr id="6" name="TextBox 5"/>
          <p:cNvSpPr txBox="1"/>
          <p:nvPr/>
        </p:nvSpPr>
        <p:spPr>
          <a:xfrm>
            <a:off x="2003778" y="4473228"/>
            <a:ext cx="5400933" cy="1200329"/>
          </a:xfrm>
          <a:prstGeom prst="rect">
            <a:avLst/>
          </a:prstGeom>
          <a:noFill/>
        </p:spPr>
        <p:txBody>
          <a:bodyPr wrap="square" rtlCol="0">
            <a:spAutoFit/>
          </a:bodyPr>
          <a:lstStyle/>
          <a:p>
            <a:pPr algn="ctr" defTabSz="914400" eaLnBrk="0" fontAlgn="base" hangingPunct="0">
              <a:spcBef>
                <a:spcPct val="0"/>
              </a:spcBef>
              <a:spcAft>
                <a:spcPct val="0"/>
              </a:spcAft>
            </a:pPr>
            <a:r>
              <a:rPr lang="en-US" sz="7200" dirty="0">
                <a:solidFill>
                  <a:srgbClr val="000000"/>
                </a:solidFill>
                <a:latin typeface="Times New Roman"/>
                <a:ea typeface="ＭＳ Ｐゴシック" charset="0"/>
                <a:cs typeface="Times New Roman"/>
              </a:rPr>
              <a:t>Revelation</a:t>
            </a:r>
          </a:p>
        </p:txBody>
      </p:sp>
    </p:spTree>
    <p:extLst>
      <p:ext uri="{BB962C8B-B14F-4D97-AF65-F5344CB8AC3E}">
        <p14:creationId xmlns:p14="http://schemas.microsoft.com/office/powerpoint/2010/main" val="413215040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Trailes</a:t>
            </a:r>
          </a:p>
        </p:txBody>
      </p:sp>
      <p:sp>
        <p:nvSpPr>
          <p:cNvPr id="24" name="TextBox 23"/>
          <p:cNvSpPr txBox="1"/>
          <p:nvPr/>
        </p:nvSpPr>
        <p:spPr>
          <a:xfrm>
            <a:off x="3708400" y="4983163"/>
            <a:ext cx="129540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Nysa</a:t>
            </a:r>
          </a:p>
        </p:txBody>
      </p:sp>
      <p:sp>
        <p:nvSpPr>
          <p:cNvPr id="778244" name="Title 1"/>
          <p:cNvSpPr>
            <a:spLocks noGrp="1"/>
          </p:cNvSpPr>
          <p:nvPr>
            <p:ph type="title"/>
          </p:nvPr>
        </p:nvSpPr>
        <p:spPr>
          <a:xfrm>
            <a:off x="-31750" y="-26988"/>
            <a:ext cx="9212263" cy="719138"/>
          </a:xfrm>
        </p:spPr>
        <p:txBody>
          <a:bodyPr/>
          <a:lstStyle/>
          <a:p>
            <a:r>
              <a:rPr lang="en-US">
                <a:latin typeface="Arial" charset="0"/>
                <a:ea typeface="ＭＳ Ｐゴシック" charset="0"/>
              </a:rPr>
              <a:t>The 7 Churches (Rev. 2–3)</a:t>
            </a: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4716463"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Erythrae</a:t>
            </a: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Aphrodisias</a:t>
            </a: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Eumenia</a:t>
            </a: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Aezani</a:t>
            </a: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Alabanda</a:t>
            </a: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Lebedus</a:t>
            </a: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Adramyttium</a:t>
            </a: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Patmos</a:t>
            </a: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 name="Text Box 37"/>
          <p:cNvSpPr txBox="1">
            <a:spLocks noChangeArrowheads="1"/>
          </p:cNvSpPr>
          <p:nvPr/>
        </p:nvSpPr>
        <p:spPr bwMode="auto">
          <a:xfrm>
            <a:off x="8448703" y="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345</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881805685"/>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61" grpId="0" animBg="1"/>
      <p:bldP spid="62" grpId="0" animBg="1"/>
      <p:bldP spid="63" grpId="0" animBg="1"/>
      <p:bldP spid="5" grpId="0" animBg="1"/>
      <p:bldP spid="9" grpId="0" animBg="1"/>
      <p:bldP spid="11" grpId="0" animBg="1"/>
      <p:bldP spid="13" grpId="0" animBg="1"/>
      <p:bldP spid="15" grpId="0" animBg="1"/>
      <p:bldP spid="17"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smtClean="0">
              <a:solidFill>
                <a:srgbClr val="000000"/>
              </a:solidFill>
              <a:latin typeface="Times New Roman"/>
            </a:endParaRPr>
          </a:p>
        </p:txBody>
      </p:sp>
      <p:sp>
        <p:nvSpPr>
          <p:cNvPr id="111618" name="Rectangle 2"/>
          <p:cNvSpPr>
            <a:spLocks noGrp="1" noChangeArrowheads="1"/>
          </p:cNvSpPr>
          <p:nvPr>
            <p:ph type="ctrTitle"/>
          </p:nvPr>
        </p:nvSpPr>
        <p:spPr>
          <a:xfrm>
            <a:off x="-4629" y="908720"/>
            <a:ext cx="3352494" cy="4835624"/>
          </a:xfrm>
        </p:spPr>
        <p:txBody>
          <a:bodyPr/>
          <a:lstStyle/>
          <a:p>
            <a:r>
              <a:rPr lang="en-US" b="1" dirty="0" smtClean="0">
                <a:latin typeface="Arial" charset="0"/>
                <a:ea typeface="ＭＳ Ｐゴシック" charset="0"/>
              </a:rPr>
              <a:t>Jesus had authority over and wrote </a:t>
            </a:r>
            <a:r>
              <a:rPr lang="en-US" b="1" dirty="0">
                <a:latin typeface="Arial" charset="0"/>
                <a:ea typeface="ＭＳ Ｐゴシック" charset="0"/>
              </a:rPr>
              <a:t>7 churches (Rev. 2–3)</a:t>
            </a:r>
            <a:endParaRPr lang="en-US" sz="3200" b="1" dirty="0">
              <a:latin typeface="Arial" charset="0"/>
              <a:ea typeface="ＭＳ Ｐゴシック" charset="0"/>
            </a:endParaRPr>
          </a:p>
        </p:txBody>
      </p:sp>
      <p:pic>
        <p:nvPicPr>
          <p:cNvPr id="4" name="Picture 3" descr="Scrol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16607" y="137660"/>
            <a:ext cx="5001666" cy="6433437"/>
          </a:xfrm>
          <a:prstGeom prst="rect">
            <a:avLst/>
          </a:prstGeom>
        </p:spPr>
      </p:pic>
      <p:sp>
        <p:nvSpPr>
          <p:cNvPr id="6" name="Rectangle 2"/>
          <p:cNvSpPr txBox="1">
            <a:spLocks noChangeArrowheads="1"/>
          </p:cNvSpPr>
          <p:nvPr/>
        </p:nvSpPr>
        <p:spPr bwMode="auto">
          <a:xfrm>
            <a:off x="3516607" y="605799"/>
            <a:ext cx="5001666" cy="565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SG" sz="4000" b="1" dirty="0" smtClean="0">
                <a:solidFill>
                  <a:srgbClr val="000000"/>
                </a:solidFill>
                <a:effectLst>
                  <a:outerShdw blurRad="38100" dist="38100" dir="2700000" algn="tl">
                    <a:srgbClr val="000000">
                      <a:alpha val="43137"/>
                    </a:srgbClr>
                  </a:outerShdw>
                </a:effectLst>
                <a:latin typeface="Capitals"/>
                <a:cs typeface="Capitals"/>
              </a:rPr>
              <a:t>Ephesus</a:t>
            </a:r>
          </a:p>
          <a:p>
            <a:pPr>
              <a:defRPr/>
            </a:pPr>
            <a:r>
              <a:rPr lang="en-US" altLang="zh-SG" sz="4000" b="1" dirty="0" smtClean="0">
                <a:solidFill>
                  <a:srgbClr val="000000"/>
                </a:solidFill>
                <a:effectLst>
                  <a:outerShdw blurRad="38100" dist="38100" dir="2700000" algn="tl">
                    <a:srgbClr val="000000">
                      <a:alpha val="43137"/>
                    </a:srgbClr>
                  </a:outerShdw>
                </a:effectLst>
                <a:latin typeface="Capitals"/>
                <a:cs typeface="Capitals"/>
              </a:rPr>
              <a:t>Smyrna</a:t>
            </a:r>
          </a:p>
          <a:p>
            <a:pPr>
              <a:defRPr/>
            </a:pPr>
            <a:r>
              <a:rPr lang="en-US" altLang="zh-SG" sz="4000" b="1" dirty="0" smtClean="0">
                <a:solidFill>
                  <a:srgbClr val="000000"/>
                </a:solidFill>
                <a:effectLst>
                  <a:outerShdw blurRad="38100" dist="38100" dir="2700000" algn="tl">
                    <a:srgbClr val="000000">
                      <a:alpha val="43137"/>
                    </a:srgbClr>
                  </a:outerShdw>
                </a:effectLst>
                <a:latin typeface="Capitals"/>
                <a:cs typeface="Capitals"/>
              </a:rPr>
              <a:t>Pergamum</a:t>
            </a:r>
          </a:p>
          <a:p>
            <a:pPr>
              <a:defRPr/>
            </a:pPr>
            <a:r>
              <a:rPr lang="en-US" altLang="zh-SG" sz="4000" b="1" dirty="0" smtClean="0">
                <a:solidFill>
                  <a:srgbClr val="000000"/>
                </a:solidFill>
                <a:effectLst>
                  <a:outerShdw blurRad="38100" dist="38100" dir="2700000" algn="tl">
                    <a:srgbClr val="000000">
                      <a:alpha val="43137"/>
                    </a:srgbClr>
                  </a:outerShdw>
                </a:effectLst>
                <a:latin typeface="Capitals"/>
                <a:cs typeface="Capitals"/>
              </a:rPr>
              <a:t>Thyatira</a:t>
            </a:r>
          </a:p>
          <a:p>
            <a:pPr>
              <a:defRPr/>
            </a:pPr>
            <a:r>
              <a:rPr lang="en-US" altLang="zh-SG" sz="4000" b="1" dirty="0" smtClean="0">
                <a:solidFill>
                  <a:srgbClr val="000000"/>
                </a:solidFill>
                <a:effectLst>
                  <a:outerShdw blurRad="38100" dist="38100" dir="2700000" algn="tl">
                    <a:srgbClr val="000000">
                      <a:alpha val="43137"/>
                    </a:srgbClr>
                  </a:outerShdw>
                </a:effectLst>
                <a:latin typeface="Capitals"/>
                <a:cs typeface="Capitals"/>
              </a:rPr>
              <a:t>Sardis</a:t>
            </a:r>
          </a:p>
          <a:p>
            <a:pPr>
              <a:defRPr/>
            </a:pPr>
            <a:r>
              <a:rPr lang="en-US" altLang="zh-SG" sz="4000" b="1" dirty="0" smtClean="0">
                <a:solidFill>
                  <a:srgbClr val="000000"/>
                </a:solidFill>
                <a:effectLst>
                  <a:outerShdw blurRad="38100" dist="38100" dir="2700000" algn="tl">
                    <a:srgbClr val="000000">
                      <a:alpha val="43137"/>
                    </a:srgbClr>
                  </a:outerShdw>
                </a:effectLst>
                <a:latin typeface="Capitals"/>
                <a:cs typeface="Capitals"/>
              </a:rPr>
              <a:t>Philadelphia</a:t>
            </a:r>
          </a:p>
          <a:p>
            <a:pPr>
              <a:defRPr/>
            </a:pPr>
            <a:r>
              <a:rPr lang="en-US" altLang="zh-SG" sz="4000" b="1" dirty="0" smtClean="0">
                <a:solidFill>
                  <a:srgbClr val="000000"/>
                </a:solidFill>
                <a:effectLst>
                  <a:outerShdw blurRad="38100" dist="38100" dir="2700000" algn="tl">
                    <a:srgbClr val="000000">
                      <a:alpha val="43137"/>
                    </a:srgbClr>
                  </a:outerShdw>
                </a:effectLst>
                <a:latin typeface="Capitals"/>
                <a:cs typeface="Capitals"/>
              </a:rPr>
              <a:t>Laodicea</a:t>
            </a:r>
            <a:endParaRPr lang="zh-SG" altLang="en-US" sz="4000" b="1" dirty="0">
              <a:solidFill>
                <a:srgbClr val="000000"/>
              </a:solidFill>
              <a:effectLst>
                <a:outerShdw blurRad="38100" dist="38100" dir="2700000" algn="tl">
                  <a:srgbClr val="000000">
                    <a:alpha val="43137"/>
                  </a:srgbClr>
                </a:outerShdw>
              </a:effectLst>
              <a:latin typeface="Capitals"/>
              <a:cs typeface="Capitals"/>
            </a:endParaRPr>
          </a:p>
        </p:txBody>
      </p:sp>
    </p:spTree>
    <p:extLst>
      <p:ext uri="{BB962C8B-B14F-4D97-AF65-F5344CB8AC3E}">
        <p14:creationId xmlns:p14="http://schemas.microsoft.com/office/powerpoint/2010/main" val="204747224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1618" name="Rectangle 2"/>
          <p:cNvSpPr>
            <a:spLocks noGrp="1" noChangeArrowheads="1"/>
          </p:cNvSpPr>
          <p:nvPr>
            <p:ph type="ctrTitle"/>
          </p:nvPr>
        </p:nvSpPr>
        <p:spPr>
          <a:xfrm>
            <a:off x="2437841" y="908720"/>
            <a:ext cx="3352494" cy="4835624"/>
          </a:xfrm>
        </p:spPr>
        <p:txBody>
          <a:bodyPr/>
          <a:lstStyle/>
          <a:p>
            <a:r>
              <a:rPr lang="en-US" b="1" dirty="0" smtClean="0">
                <a:effectLst>
                  <a:glow rad="177800">
                    <a:schemeClr val="tx1"/>
                  </a:glow>
                </a:effectLst>
                <a:latin typeface="Arial" charset="0"/>
                <a:ea typeface="ＭＳ Ｐゴシック" charset="0"/>
              </a:rPr>
              <a:t>Right way, wrong way</a:t>
            </a:r>
            <a:endParaRPr lang="en-US" b="1" dirty="0">
              <a:effectLst>
                <a:glow rad="177800">
                  <a:schemeClr val="tx1"/>
                </a:glow>
              </a:effectLst>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1" y="0"/>
            <a:ext cx="9141327" cy="6033276"/>
          </a:xfrm>
          <a:prstGeom prst="rect">
            <a:avLst/>
          </a:prstGeom>
        </p:spPr>
      </p:pic>
      <p:sp>
        <p:nvSpPr>
          <p:cNvPr id="5" name="Rectangle 2"/>
          <p:cNvSpPr txBox="1">
            <a:spLocks noChangeArrowheads="1"/>
          </p:cNvSpPr>
          <p:nvPr/>
        </p:nvSpPr>
        <p:spPr bwMode="auto">
          <a:xfrm rot="785119">
            <a:off x="1997264" y="1253041"/>
            <a:ext cx="4440018" cy="1268219"/>
          </a:xfrm>
          <a:prstGeom prst="rect">
            <a:avLst/>
          </a:prstGeom>
          <a:solidFill>
            <a:schemeClr val="accent1">
              <a:lumMod val="75000"/>
            </a:schemeClr>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6600" b="1" dirty="0" smtClean="0">
                <a:solidFill>
                  <a:srgbClr val="FFFFFF"/>
                </a:solidFill>
                <a:effectLst/>
                <a:latin typeface="Times"/>
                <a:ea typeface="ＭＳ Ｐゴシック" charset="0"/>
                <a:cs typeface="Times"/>
              </a:rPr>
              <a:t>Right Way</a:t>
            </a:r>
            <a:endParaRPr lang="en-US" sz="6600" b="1" dirty="0">
              <a:solidFill>
                <a:srgbClr val="FFFFFF"/>
              </a:solidFill>
              <a:effectLst/>
              <a:latin typeface="Times"/>
              <a:ea typeface="ＭＳ Ｐゴシック" charset="0"/>
              <a:cs typeface="Times"/>
            </a:endParaRPr>
          </a:p>
        </p:txBody>
      </p:sp>
      <p:sp>
        <p:nvSpPr>
          <p:cNvPr id="6" name="Rectangle 2"/>
          <p:cNvSpPr txBox="1">
            <a:spLocks noChangeArrowheads="1"/>
          </p:cNvSpPr>
          <p:nvPr/>
        </p:nvSpPr>
        <p:spPr bwMode="auto">
          <a:xfrm rot="21221657">
            <a:off x="2397895" y="3160933"/>
            <a:ext cx="4792809" cy="1268219"/>
          </a:xfrm>
          <a:prstGeom prst="rect">
            <a:avLst/>
          </a:prstGeom>
          <a:solidFill>
            <a:srgbClr val="00634B"/>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6600" b="1" dirty="0" smtClean="0">
                <a:solidFill>
                  <a:srgbClr val="FFFFFF"/>
                </a:solidFill>
                <a:effectLst/>
                <a:latin typeface="Times"/>
                <a:ea typeface="ＭＳ Ｐゴシック" charset="0"/>
                <a:cs typeface="Times"/>
              </a:rPr>
              <a:t>Wrong Way</a:t>
            </a:r>
            <a:endParaRPr lang="en-US" sz="6600" b="1" dirty="0">
              <a:solidFill>
                <a:srgbClr val="FFFFFF"/>
              </a:solidFill>
              <a:effectLst/>
              <a:latin typeface="Times"/>
              <a:ea typeface="ＭＳ Ｐゴシック" charset="0"/>
              <a:cs typeface="Times"/>
            </a:endParaRPr>
          </a:p>
        </p:txBody>
      </p:sp>
    </p:spTree>
    <p:extLst>
      <p:ext uri="{BB962C8B-B14F-4D97-AF65-F5344CB8AC3E}">
        <p14:creationId xmlns:p14="http://schemas.microsoft.com/office/powerpoint/2010/main" val="106867752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20700"/>
            <a:ext cx="9144000" cy="5814612"/>
          </a:xfrm>
          <a:prstGeom prst="rect">
            <a:avLst/>
          </a:prstGeom>
        </p:spPr>
      </p:pic>
      <p:sp>
        <p:nvSpPr>
          <p:cNvPr id="111618" name="Rectangle 2"/>
          <p:cNvSpPr>
            <a:spLocks noGrp="1" noChangeArrowheads="1"/>
          </p:cNvSpPr>
          <p:nvPr>
            <p:ph type="ctrTitle"/>
          </p:nvPr>
        </p:nvSpPr>
        <p:spPr>
          <a:xfrm>
            <a:off x="503371" y="316053"/>
            <a:ext cx="8245518" cy="1377280"/>
          </a:xfrm>
        </p:spPr>
        <p:txBody>
          <a:bodyPr/>
          <a:lstStyle/>
          <a:p>
            <a:r>
              <a:rPr lang="en-US" sz="6000" b="1" dirty="0" smtClean="0">
                <a:effectLst>
                  <a:glow rad="177800">
                    <a:schemeClr val="tx1"/>
                  </a:glow>
                </a:effectLst>
                <a:latin typeface="Arial" charset="0"/>
                <a:ea typeface="ＭＳ Ｐゴシック" charset="0"/>
              </a:rPr>
              <a:t>Revelation 2:18-29 Structure</a:t>
            </a:r>
            <a:endParaRPr lang="en-US" sz="6000" b="1" dirty="0">
              <a:effectLst>
                <a:glow rad="177800">
                  <a:schemeClr val="tx1"/>
                </a:glow>
              </a:effectLst>
              <a:latin typeface="Arial" charset="0"/>
              <a:ea typeface="ＭＳ Ｐゴシック" charset="0"/>
            </a:endParaRPr>
          </a:p>
        </p:txBody>
      </p:sp>
      <p:sp>
        <p:nvSpPr>
          <p:cNvPr id="5" name="Rectangle 2"/>
          <p:cNvSpPr txBox="1">
            <a:spLocks noChangeArrowheads="1"/>
          </p:cNvSpPr>
          <p:nvPr/>
        </p:nvSpPr>
        <p:spPr bwMode="auto">
          <a:xfrm>
            <a:off x="0" y="2517386"/>
            <a:ext cx="4372023" cy="1800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6000" b="1" dirty="0" smtClean="0">
                <a:solidFill>
                  <a:srgbClr val="FFFFFF"/>
                </a:solidFill>
                <a:effectLst>
                  <a:glow rad="177800">
                    <a:srgbClr val="000000"/>
                  </a:glow>
                </a:effectLst>
                <a:latin typeface="Arial" charset="0"/>
                <a:ea typeface="ＭＳ Ｐゴシック" charset="0"/>
              </a:rPr>
              <a:t>Negative</a:t>
            </a:r>
            <a:endParaRPr lang="en-US" sz="6000" b="1" dirty="0">
              <a:solidFill>
                <a:srgbClr val="FFFFFF"/>
              </a:solidFill>
              <a:effectLst>
                <a:glow rad="177800">
                  <a:srgbClr val="000000"/>
                </a:glow>
              </a:effectLst>
              <a:latin typeface="Arial" charset="0"/>
              <a:ea typeface="ＭＳ Ｐゴシック" charset="0"/>
            </a:endParaRPr>
          </a:p>
        </p:txBody>
      </p:sp>
      <p:sp>
        <p:nvSpPr>
          <p:cNvPr id="6" name="Rectangle 2"/>
          <p:cNvSpPr txBox="1">
            <a:spLocks noChangeArrowheads="1"/>
          </p:cNvSpPr>
          <p:nvPr/>
        </p:nvSpPr>
        <p:spPr bwMode="auto">
          <a:xfrm>
            <a:off x="4771977" y="2537116"/>
            <a:ext cx="4372023" cy="1800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6000" b="1" dirty="0" smtClean="0">
                <a:solidFill>
                  <a:srgbClr val="FFFFFF"/>
                </a:solidFill>
                <a:effectLst>
                  <a:glow rad="177800">
                    <a:srgbClr val="000000"/>
                  </a:glow>
                </a:effectLst>
                <a:latin typeface="Arial" charset="0"/>
                <a:ea typeface="ＭＳ Ｐゴシック" charset="0"/>
              </a:rPr>
              <a:t>Positive</a:t>
            </a:r>
            <a:endParaRPr lang="en-US" sz="6000" b="1" dirty="0">
              <a:solidFill>
                <a:srgbClr val="FFFFFF"/>
              </a:solidFill>
              <a:effectLst>
                <a:glow rad="177800">
                  <a:srgbClr val="000000"/>
                </a:glow>
              </a:effectLst>
              <a:latin typeface="Arial" charset="0"/>
              <a:ea typeface="ＭＳ Ｐゴシック" charset="0"/>
            </a:endParaRPr>
          </a:p>
        </p:txBody>
      </p:sp>
      <p:sp>
        <p:nvSpPr>
          <p:cNvPr id="7" name="Rectangle 2"/>
          <p:cNvSpPr txBox="1">
            <a:spLocks noChangeArrowheads="1"/>
          </p:cNvSpPr>
          <p:nvPr/>
        </p:nvSpPr>
        <p:spPr bwMode="auto">
          <a:xfrm>
            <a:off x="0" y="4513103"/>
            <a:ext cx="4372023" cy="1800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6000" b="1" dirty="0" smtClean="0">
                <a:solidFill>
                  <a:srgbClr val="FFFFFF"/>
                </a:solidFill>
                <a:effectLst>
                  <a:glow rad="177800">
                    <a:srgbClr val="000000"/>
                  </a:glow>
                </a:effectLst>
                <a:latin typeface="Arial" charset="0"/>
                <a:ea typeface="ＭＳ Ｐゴシック" charset="0"/>
              </a:rPr>
              <a:t>Negative</a:t>
            </a:r>
            <a:endParaRPr lang="en-US" sz="6000" b="1" dirty="0">
              <a:solidFill>
                <a:srgbClr val="FFFFFF"/>
              </a:solidFill>
              <a:effectLst>
                <a:glow rad="177800">
                  <a:srgbClr val="000000"/>
                </a:glow>
              </a:effectLst>
              <a:latin typeface="Arial" charset="0"/>
              <a:ea typeface="ＭＳ Ｐゴシック" charset="0"/>
            </a:endParaRPr>
          </a:p>
        </p:txBody>
      </p:sp>
      <p:sp>
        <p:nvSpPr>
          <p:cNvPr id="8" name="Rectangle 2"/>
          <p:cNvSpPr txBox="1">
            <a:spLocks noChangeArrowheads="1"/>
          </p:cNvSpPr>
          <p:nvPr/>
        </p:nvSpPr>
        <p:spPr bwMode="auto">
          <a:xfrm>
            <a:off x="4771977" y="4513103"/>
            <a:ext cx="4372023" cy="1800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6000" b="1" dirty="0" smtClean="0">
                <a:solidFill>
                  <a:srgbClr val="FFFFFF"/>
                </a:solidFill>
                <a:effectLst>
                  <a:glow rad="177800">
                    <a:srgbClr val="000000"/>
                  </a:glow>
                </a:effectLst>
                <a:latin typeface="Arial" charset="0"/>
                <a:ea typeface="ＭＳ Ｐゴシック" charset="0"/>
              </a:rPr>
              <a:t>Positive</a:t>
            </a:r>
            <a:endParaRPr lang="en-US" sz="6000" b="1" dirty="0">
              <a:solidFill>
                <a:srgbClr val="FFFFFF"/>
              </a:solidFill>
              <a:effectLst>
                <a:glow rad="177800">
                  <a:srgbClr val="000000"/>
                </a:glow>
              </a:effectLst>
              <a:latin typeface="Arial" charset="0"/>
              <a:ea typeface="ＭＳ Ｐゴシック" charset="0"/>
            </a:endParaRPr>
          </a:p>
        </p:txBody>
      </p:sp>
      <p:sp>
        <p:nvSpPr>
          <p:cNvPr id="4" name="Right Arrow 3"/>
          <p:cNvSpPr/>
          <p:nvPr/>
        </p:nvSpPr>
        <p:spPr bwMode="auto">
          <a:xfrm>
            <a:off x="4030077" y="3345813"/>
            <a:ext cx="1270085" cy="488439"/>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12" name="Right Arrow 11"/>
          <p:cNvSpPr/>
          <p:nvPr/>
        </p:nvSpPr>
        <p:spPr bwMode="auto">
          <a:xfrm rot="9942352">
            <a:off x="1897111" y="4189412"/>
            <a:ext cx="4265933" cy="488439"/>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13" name="Right Arrow 12"/>
          <p:cNvSpPr/>
          <p:nvPr/>
        </p:nvSpPr>
        <p:spPr bwMode="auto">
          <a:xfrm>
            <a:off x="3920165" y="5196919"/>
            <a:ext cx="1270085" cy="488439"/>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Tree>
    <p:extLst>
      <p:ext uri="{BB962C8B-B14F-4D97-AF65-F5344CB8AC3E}">
        <p14:creationId xmlns:p14="http://schemas.microsoft.com/office/powerpoint/2010/main" val="16576169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right)">
                                      <p:cBhvr>
                                        <p:cTn id="19" dur="500"/>
                                        <p:tgtEl>
                                          <p:spTgt spid="12"/>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4"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en-US" b="1" dirty="0">
                <a:effectLst>
                  <a:glow rad="177800">
                    <a:schemeClr val="tx1"/>
                  </a:glow>
                </a:effectLst>
                <a:latin typeface="Arial" charset="0"/>
                <a:ea typeface="ＭＳ Ｐゴシック" charset="0"/>
              </a:rPr>
              <a:t>How does Jesus respond to </a:t>
            </a:r>
            <a:r>
              <a:rPr lang="en-US" b="1" dirty="0">
                <a:solidFill>
                  <a:srgbClr val="FFFF00"/>
                </a:solidFill>
                <a:effectLst>
                  <a:glow rad="177800">
                    <a:schemeClr val="tx1"/>
                  </a:glow>
                </a:effectLst>
                <a:latin typeface="Arial" charset="0"/>
                <a:ea typeface="ＭＳ Ｐゴシック" charset="0"/>
              </a:rPr>
              <a:t>immorality</a:t>
            </a:r>
            <a:r>
              <a:rPr lang="en-US" b="1" dirty="0">
                <a:effectLst>
                  <a:glow rad="177800">
                    <a:schemeClr val="tx1"/>
                  </a:glow>
                </a:effectLst>
                <a:latin typeface="Arial" charset="0"/>
                <a:ea typeface="ＭＳ Ｐゴシック" charset="0"/>
              </a:rPr>
              <a:t> among </a:t>
            </a:r>
            <a:r>
              <a:rPr lang="en-US" b="1" dirty="0" smtClean="0">
                <a:effectLst>
                  <a:glow rad="177800">
                    <a:schemeClr val="tx1"/>
                  </a:glow>
                </a:effectLst>
                <a:latin typeface="Arial" charset="0"/>
                <a:ea typeface="ＭＳ Ｐゴシック" charset="0"/>
              </a:rPr>
              <a:t>believers?</a:t>
            </a:r>
            <a:endParaRPr lang="en-US" b="1" dirty="0">
              <a:effectLst>
                <a:glow rad="177800">
                  <a:schemeClr val="tx1"/>
                </a:glow>
              </a:effectLst>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108817707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2 son+of+sam+discusses+parole+christianity+in+letter+to+fox+news_3840_800583060_0_0_7059345_30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17464" y="22445"/>
            <a:ext cx="5826536" cy="7222979"/>
          </a:xfrm>
          <a:prstGeom prst="rect">
            <a:avLst/>
          </a:prstGeom>
        </p:spPr>
      </p:pic>
      <p:sp>
        <p:nvSpPr>
          <p:cNvPr id="111618" name="Rectangle 2"/>
          <p:cNvSpPr>
            <a:spLocks noGrp="1" noChangeArrowheads="1"/>
          </p:cNvSpPr>
          <p:nvPr>
            <p:ph type="ctrTitle"/>
          </p:nvPr>
        </p:nvSpPr>
        <p:spPr>
          <a:xfrm>
            <a:off x="-4630" y="0"/>
            <a:ext cx="9148629" cy="2435308"/>
          </a:xfrm>
        </p:spPr>
        <p:txBody>
          <a:bodyPr/>
          <a:lstStyle/>
          <a:p>
            <a:r>
              <a:rPr lang="en-US" sz="5400" b="1" dirty="0" smtClean="0">
                <a:effectLst>
                  <a:glow rad="177800">
                    <a:schemeClr val="tx1"/>
                  </a:glow>
                </a:effectLst>
                <a:latin typeface="Arial" charset="0"/>
                <a:ea typeface="ＭＳ Ｐゴシック" charset="0"/>
              </a:rPr>
              <a:t>I.  Jesus </a:t>
            </a:r>
            <a:r>
              <a:rPr lang="en-US" sz="5400" b="1" dirty="0">
                <a:solidFill>
                  <a:srgbClr val="FFFF00"/>
                </a:solidFill>
                <a:effectLst>
                  <a:glow rad="177800">
                    <a:schemeClr val="tx1"/>
                  </a:glow>
                </a:effectLst>
                <a:latin typeface="Arial" charset="0"/>
                <a:ea typeface="ＭＳ Ｐゴシック" charset="0"/>
              </a:rPr>
              <a:t>judges</a:t>
            </a:r>
            <a:r>
              <a:rPr lang="en-US" sz="5400" b="1" dirty="0">
                <a:effectLst>
                  <a:glow rad="177800">
                    <a:schemeClr val="tx1"/>
                  </a:glow>
                </a:effectLst>
                <a:latin typeface="Arial" charset="0"/>
                <a:ea typeface="ＭＳ Ｐゴシック" charset="0"/>
              </a:rPr>
              <a:t> sin in believers (2:18</a:t>
            </a:r>
            <a:r>
              <a:rPr lang="en-US" sz="5400" b="1" dirty="0" smtClean="0">
                <a:effectLst>
                  <a:glow rad="177800">
                    <a:schemeClr val="tx1"/>
                  </a:glow>
                </a:effectLst>
                <a:latin typeface="Arial" charset="0"/>
                <a:ea typeface="ＭＳ Ｐゴシック" charset="0"/>
              </a:rPr>
              <a:t>).</a:t>
            </a:r>
            <a:endParaRPr lang="en-US" sz="54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148295571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Trailes</a:t>
            </a:r>
          </a:p>
        </p:txBody>
      </p:sp>
      <p:sp>
        <p:nvSpPr>
          <p:cNvPr id="24" name="TextBox 23"/>
          <p:cNvSpPr txBox="1"/>
          <p:nvPr/>
        </p:nvSpPr>
        <p:spPr>
          <a:xfrm>
            <a:off x="3708400" y="4983163"/>
            <a:ext cx="129540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Nysa</a:t>
            </a:r>
          </a:p>
        </p:txBody>
      </p:sp>
      <p:sp>
        <p:nvSpPr>
          <p:cNvPr id="778244" name="Title 1"/>
          <p:cNvSpPr>
            <a:spLocks noGrp="1"/>
          </p:cNvSpPr>
          <p:nvPr>
            <p:ph type="title"/>
          </p:nvPr>
        </p:nvSpPr>
        <p:spPr>
          <a:xfrm>
            <a:off x="-31750" y="-26988"/>
            <a:ext cx="9212263" cy="719138"/>
          </a:xfrm>
        </p:spPr>
        <p:txBody>
          <a:bodyPr>
            <a:normAutofit fontScale="90000"/>
          </a:bodyPr>
          <a:lstStyle/>
          <a:p>
            <a:r>
              <a:rPr lang="en-US" dirty="0">
                <a:latin typeface="Arial" charset="0"/>
                <a:ea typeface="ＭＳ Ｐゴシック" charset="0"/>
              </a:rPr>
              <a:t>Thyatira (Rev. 2:18-29)</a:t>
            </a: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4716463"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Erythrae</a:t>
            </a: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Aphrodisias</a:t>
            </a: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Eumenia</a:t>
            </a: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Aezani</a:t>
            </a: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Alabanda</a:t>
            </a: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Lebedus</a:t>
            </a: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Adramyttium</a:t>
            </a: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Patmos</a:t>
            </a: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 name="Text Box 37"/>
          <p:cNvSpPr txBox="1">
            <a:spLocks noChangeArrowheads="1"/>
          </p:cNvSpPr>
          <p:nvPr/>
        </p:nvSpPr>
        <p:spPr bwMode="auto">
          <a:xfrm>
            <a:off x="8448703" y="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345</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7918829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par>
                          <p:cTn id="47" fill="hold" nodeType="afterGroup">
                            <p:stCondLst>
                              <p:cond delay="500"/>
                            </p:stCondLst>
                            <p:childTnLst>
                              <p:par>
                                <p:cTn id="48" presetID="1" presetClass="entr" presetSubtype="0"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childTnLst>
                                </p:cTn>
                              </p:par>
                            </p:childTnLst>
                          </p:cTn>
                        </p:par>
                        <p:par>
                          <p:cTn id="50" fill="hold" nodeType="afterGroup">
                            <p:stCondLst>
                              <p:cond delay="500"/>
                            </p:stCondLst>
                            <p:childTnLst>
                              <p:par>
                                <p:cTn id="51" presetID="1" presetClass="entr" presetSubtype="0"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par>
                          <p:cTn id="53" fill="hold" nodeType="afterGroup">
                            <p:stCondLst>
                              <p:cond delay="500"/>
                            </p:stCondLst>
                            <p:childTnLst>
                              <p:par>
                                <p:cTn id="54" presetID="1" presetClass="entr" presetSubtype="0" fill="hold" grpId="0" nodeType="afterEffect">
                                  <p:stCondLst>
                                    <p:cond delay="0"/>
                                  </p:stCondLst>
                                  <p:childTnLst>
                                    <p:set>
                                      <p:cBhvr>
                                        <p:cTn id="55" dur="1" fill="hold">
                                          <p:stCondLst>
                                            <p:cond delay="0"/>
                                          </p:stCondLst>
                                        </p:cTn>
                                        <p:tgtEl>
                                          <p:spTgt spid="13"/>
                                        </p:tgtEl>
                                        <p:attrNameLst>
                                          <p:attrName>style.visibility</p:attrName>
                                        </p:attrNameLst>
                                      </p:cBhvr>
                                      <p:to>
                                        <p:strVal val="visible"/>
                                      </p:to>
                                    </p:set>
                                  </p:childTnLst>
                                </p:cTn>
                              </p:par>
                            </p:childTnLst>
                          </p:cTn>
                        </p:par>
                        <p:par>
                          <p:cTn id="56" fill="hold" nodeType="afterGroup">
                            <p:stCondLst>
                              <p:cond delay="500"/>
                            </p:stCondLst>
                            <p:childTnLst>
                              <p:par>
                                <p:cTn id="57" presetID="1" presetClass="entr" presetSubtype="0"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par>
                          <p:cTn id="59" fill="hold" nodeType="afterGroup">
                            <p:stCondLst>
                              <p:cond delay="500"/>
                            </p:stCondLst>
                            <p:childTnLst>
                              <p:par>
                                <p:cTn id="60" presetID="1" presetClass="entr" presetSubtype="0" fill="hold" grpId="0" nodeType="afterEffect">
                                  <p:stCondLst>
                                    <p:cond delay="0"/>
                                  </p:stCondLst>
                                  <p:childTnLst>
                                    <p:set>
                                      <p:cBhvr>
                                        <p:cTn id="61" dur="1" fill="hold">
                                          <p:stCondLst>
                                            <p:cond delay="0"/>
                                          </p:stCondLst>
                                        </p:cTn>
                                        <p:tgtEl>
                                          <p:spTgt spid="11"/>
                                        </p:tgtEl>
                                        <p:attrNameLst>
                                          <p:attrName>style.visibility</p:attrName>
                                        </p:attrNameLst>
                                      </p:cBhvr>
                                      <p:to>
                                        <p:strVal val="visible"/>
                                      </p:to>
                                    </p:set>
                                  </p:childTnLst>
                                </p:cTn>
                              </p:par>
                            </p:childTnLst>
                          </p:cTn>
                        </p:par>
                        <p:par>
                          <p:cTn id="62" fill="hold" nodeType="afterGroup">
                            <p:stCondLst>
                              <p:cond delay="500"/>
                            </p:stCondLst>
                            <p:childTnLst>
                              <p:par>
                                <p:cTn id="63" presetID="1" presetClass="entr" presetSubtype="0" fill="hold" grpId="0" nodeType="afterEffect">
                                  <p:stCondLst>
                                    <p:cond delay="0"/>
                                  </p:stCondLst>
                                  <p:childTnLst>
                                    <p:set>
                                      <p:cBhvr>
                                        <p:cTn id="6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5" grpId="0" animBg="1"/>
      <p:bldP spid="9" grpId="0" animBg="1"/>
      <p:bldP spid="11" grpId="0" animBg="1"/>
      <p:bldP spid="13" grpId="0" animBg="1"/>
      <p:bldP spid="15" grpId="0" animBg="1"/>
      <p:bldP spid="17"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SG" dirty="0" smtClean="0"/>
              <a:t>Thyatira</a:t>
            </a:r>
          </a:p>
        </p:txBody>
      </p:sp>
      <p:pic>
        <p:nvPicPr>
          <p:cNvPr id="11268" name="Picture 2" descr="C:\Users\bs\Documents\Bible Text &amp; Chart\NT\Revelation\Others\Thyatira &amp; Sardis.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8671" y="3204728"/>
            <a:ext cx="6429471" cy="3653272"/>
          </a:xfrm>
          <a:prstGeom prst="rect">
            <a:avLst/>
          </a:prstGeom>
          <a:noFill/>
          <a:ln w="9525">
            <a:noFill/>
            <a:miter lim="800000"/>
            <a:headEnd/>
            <a:tailEnd/>
          </a:ln>
        </p:spPr>
      </p:pic>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None/>
            </a:pPr>
            <a:endParaRPr lang="en-SG" smtClean="0"/>
          </a:p>
        </p:txBody>
      </p:sp>
      <p:sp>
        <p:nvSpPr>
          <p:cNvPr id="6" name="Content Placeholder 2"/>
          <p:cNvSpPr txBox="1">
            <a:spLocks/>
          </p:cNvSpPr>
          <p:nvPr/>
        </p:nvSpPr>
        <p:spPr>
          <a:xfrm>
            <a:off x="6705600" y="3200400"/>
            <a:ext cx="2514600" cy="3657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SG" dirty="0" smtClean="0"/>
              <a:t>Many Christians died rather than compromise in guild festivities.</a:t>
            </a:r>
          </a:p>
        </p:txBody>
      </p:sp>
      <p:sp>
        <p:nvSpPr>
          <p:cNvPr id="7" name="Content Placeholder 2"/>
          <p:cNvSpPr txBox="1">
            <a:spLocks/>
          </p:cNvSpPr>
          <p:nvPr/>
        </p:nvSpPr>
        <p:spPr>
          <a:xfrm>
            <a:off x="914400" y="1066800"/>
            <a:ext cx="8229600" cy="1981200"/>
          </a:xfrm>
          <a:prstGeom prst="rect">
            <a:avLst/>
          </a:prstGeom>
          <a:gradFill flip="none" rotWithShape="1">
            <a:gsLst>
              <a:gs pos="0">
                <a:srgbClr val="660066"/>
              </a:gs>
              <a:gs pos="100000">
                <a:schemeClr val="tx1"/>
              </a:gs>
            </a:gsLst>
            <a:lin ang="0" scaled="1"/>
            <a:tileRect/>
          </a:gradFill>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SG" dirty="0" smtClean="0"/>
              <a:t>Thyatira was famous for its purple dyes and guilds for tanners, dyers, woolen and linen workers.  These led to an extensive use of clay pots and pagan celebrations. </a:t>
            </a:r>
          </a:p>
        </p:txBody>
      </p:sp>
      <p:sp>
        <p:nvSpPr>
          <p:cNvPr id="8"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prstClr val="white"/>
                </a:solidFill>
                <a:latin typeface="Arial" charset="0"/>
                <a:cs typeface="Arial" charset="0"/>
              </a:rPr>
              <a:t>355</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70171832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SG" dirty="0" smtClean="0"/>
              <a:t>Thyatira</a:t>
            </a:r>
          </a:p>
        </p:txBody>
      </p:sp>
      <p:pic>
        <p:nvPicPr>
          <p:cNvPr id="11268" name="Picture 2" descr="C:\Users\bs\Documents\Bible Text &amp; Chart\NT\Revelation\Others\Thyatira &amp; Sardis.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1066800"/>
            <a:ext cx="9144000" cy="4971059"/>
          </a:xfrm>
          <a:prstGeom prst="rect">
            <a:avLst/>
          </a:prstGeom>
          <a:noFill/>
          <a:ln w="9525">
            <a:noFill/>
            <a:miter lim="800000"/>
            <a:headEnd/>
            <a:tailEnd/>
          </a:ln>
        </p:spPr>
      </p:pic>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None/>
            </a:pPr>
            <a:endParaRPr lang="en-SG" smtClean="0"/>
          </a:p>
        </p:txBody>
      </p:sp>
      <p:sp>
        <p:nvSpPr>
          <p:cNvPr id="6" name="Content Placeholder 2"/>
          <p:cNvSpPr txBox="1">
            <a:spLocks/>
          </p:cNvSpPr>
          <p:nvPr/>
        </p:nvSpPr>
        <p:spPr>
          <a:xfrm>
            <a:off x="0" y="5257800"/>
            <a:ext cx="9144000" cy="1600200"/>
          </a:xfrm>
          <a:prstGeom prst="rect">
            <a:avLst/>
          </a:prstGeom>
          <a:solidFill>
            <a:schemeClr val="tx1"/>
          </a:solidFill>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SG" dirty="0"/>
              <a:t>Thyatira had more trade guilds than </a:t>
            </a:r>
            <a:r>
              <a:rPr lang="en-SG" dirty="0" smtClean="0"/>
              <a:t>any </a:t>
            </a:r>
            <a:r>
              <a:rPr lang="en-SG" dirty="0"/>
              <a:t>other city.  Such guilds supported the pagan gods, so Christians had trouble supporting themselves</a:t>
            </a:r>
            <a:r>
              <a:rPr lang="en-SG" dirty="0" smtClean="0"/>
              <a:t>.</a:t>
            </a:r>
          </a:p>
        </p:txBody>
      </p:sp>
      <p:sp>
        <p:nvSpPr>
          <p:cNvPr id="7"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prstClr val="white"/>
                </a:solidFill>
                <a:latin typeface="Arial" charset="0"/>
                <a:cs typeface="Arial" charset="0"/>
              </a:rPr>
              <a:t>355</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417050700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667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76525"/>
            <a:chOff x="3059832" y="2348880"/>
            <a:chExt cx="2664304" cy="2677656"/>
          </a:xfrm>
        </p:grpSpPr>
        <p:sp>
          <p:nvSpPr>
            <p:cNvPr id="796699" name="Oval Callout 2"/>
            <p:cNvSpPr>
              <a:spLocks noChangeArrowheads="1"/>
            </p:cNvSpPr>
            <p:nvPr/>
          </p:nvSpPr>
          <p:spPr bwMode="auto">
            <a:xfrm>
              <a:off x="3059832" y="2348880"/>
              <a:ext cx="2664304" cy="2664312"/>
            </a:xfrm>
            <a:prstGeom prst="wedgeEllipseCallout">
              <a:avLst>
                <a:gd name="adj1" fmla="val 70750"/>
                <a:gd name="adj2" fmla="val -90866"/>
              </a:avLst>
            </a:prstGeom>
            <a:solidFill>
              <a:srgbClr val="FF0000"/>
            </a:solidFill>
            <a:ln>
              <a:noFill/>
            </a:ln>
            <a:extLst>
              <a:ext uri="{91240B29-F687-4f45-9708-019B960494DF}">
                <a14:hiddenLine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348880"/>
              <a:ext cx="2448495" cy="2677656"/>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The Son of God with eyes like blazing fire and feet like burnished brass</a:t>
              </a:r>
            </a:p>
          </p:txBody>
        </p:sp>
      </p:grpSp>
      <p:sp>
        <p:nvSpPr>
          <p:cNvPr id="796679"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Thyatira (Rev. 2:18-29)</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96688"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prstClr val="white"/>
                </a:solidFill>
                <a:latin typeface="Arial" charset="0"/>
                <a:cs typeface="Arial" charset="0"/>
              </a:rPr>
              <a:t>355</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11564651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Rev 1 Christ among lampstand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6626" name="Rectangle 2"/>
          <p:cNvSpPr>
            <a:spLocks noGrp="1" noChangeArrowheads="1"/>
          </p:cNvSpPr>
          <p:nvPr>
            <p:ph type="title"/>
          </p:nvPr>
        </p:nvSpPr>
        <p:spPr>
          <a:xfrm>
            <a:off x="0" y="353095"/>
            <a:ext cx="3331304" cy="2168525"/>
          </a:xfrm>
        </p:spPr>
        <p:txBody>
          <a:bodyPr anchor="t"/>
          <a:lstStyle/>
          <a:p>
            <a:pPr algn="ctr" eaLnBrk="1" hangingPunct="1">
              <a:defRPr/>
            </a:pPr>
            <a:r>
              <a:rPr lang="en-US" sz="4000" b="1" dirty="0" smtClean="0">
                <a:effectLst>
                  <a:glow rad="101600">
                    <a:schemeClr val="bg1"/>
                  </a:glow>
                </a:effectLst>
                <a:latin typeface="Arial"/>
                <a:cs typeface="Arial"/>
              </a:rPr>
              <a:t>Description of Christ</a:t>
            </a:r>
            <a:endParaRPr lang="en-US" sz="4000" b="1" dirty="0">
              <a:effectLst>
                <a:glow rad="101600">
                  <a:schemeClr val="bg1"/>
                </a:glow>
              </a:effectLst>
              <a:latin typeface="Arial"/>
              <a:cs typeface="Arial"/>
            </a:endParaRPr>
          </a:p>
        </p:txBody>
      </p:sp>
      <p:sp>
        <p:nvSpPr>
          <p:cNvPr id="26627" name="Rectangle 3"/>
          <p:cNvSpPr>
            <a:spLocks noGrp="1" noChangeArrowheads="1"/>
          </p:cNvSpPr>
          <p:nvPr>
            <p:ph type="body" idx="1"/>
          </p:nvPr>
        </p:nvSpPr>
        <p:spPr>
          <a:xfrm>
            <a:off x="136965" y="1868282"/>
            <a:ext cx="3271398" cy="4885613"/>
          </a:xfrm>
        </p:spPr>
        <p:txBody>
          <a:bodyPr/>
          <a:lstStyle/>
          <a:p>
            <a:pPr marL="0" indent="0" eaLnBrk="1" hangingPunct="1">
              <a:buNone/>
              <a:defRPr/>
            </a:pPr>
            <a:r>
              <a:rPr lang="en-US" b="1" dirty="0" smtClean="0">
                <a:effectLst>
                  <a:glow rad="101600">
                    <a:schemeClr val="bg1"/>
                  </a:glow>
                </a:effectLst>
                <a:latin typeface="Arial"/>
                <a:cs typeface="Arial"/>
              </a:rPr>
              <a:t>"This </a:t>
            </a:r>
            <a:r>
              <a:rPr lang="en-US" b="1" dirty="0">
                <a:effectLst>
                  <a:glow rad="101600">
                    <a:schemeClr val="bg1"/>
                  </a:glow>
                </a:effectLst>
                <a:latin typeface="Arial"/>
                <a:cs typeface="Arial"/>
              </a:rPr>
              <a:t>is the message from the Son of God, whose eyes are like flames of fire, whose feet are like polished </a:t>
            </a:r>
            <a:r>
              <a:rPr lang="en-US" b="1" dirty="0" smtClean="0">
                <a:effectLst>
                  <a:glow rad="101600">
                    <a:schemeClr val="bg1"/>
                  </a:glow>
                </a:effectLst>
                <a:latin typeface="Arial"/>
                <a:cs typeface="Arial"/>
              </a:rPr>
              <a:t>bronze" (2:18 </a:t>
            </a:r>
            <a:r>
              <a:rPr lang="en-US" sz="2800" b="1" dirty="0" smtClean="0">
                <a:effectLst>
                  <a:glow rad="101600">
                    <a:schemeClr val="bg1"/>
                  </a:glow>
                </a:effectLst>
                <a:latin typeface="Arial"/>
                <a:cs typeface="Arial"/>
              </a:rPr>
              <a:t>NLT</a:t>
            </a:r>
            <a:r>
              <a:rPr lang="en-US" b="1" dirty="0" smtClean="0">
                <a:effectLst>
                  <a:glow rad="101600">
                    <a:schemeClr val="bg1"/>
                  </a:glow>
                </a:effectLst>
                <a:latin typeface="Arial"/>
                <a:cs typeface="Arial"/>
              </a:rPr>
              <a:t>)</a:t>
            </a:r>
            <a:endParaRPr lang="en-US" b="1" dirty="0">
              <a:effectLst>
                <a:glow rad="101600">
                  <a:schemeClr val="bg1"/>
                </a:glow>
              </a:effectLst>
              <a:latin typeface="Arial"/>
              <a:cs typeface="Arial"/>
            </a:endParaRPr>
          </a:p>
        </p:txBody>
      </p:sp>
    </p:spTree>
    <p:extLst>
      <p:ext uri="{BB962C8B-B14F-4D97-AF65-F5344CB8AC3E}">
        <p14:creationId xmlns:p14="http://schemas.microsoft.com/office/powerpoint/2010/main" val="223557626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en-US" b="1" dirty="0">
                <a:effectLst>
                  <a:glow rad="177800">
                    <a:schemeClr val="tx1"/>
                  </a:glow>
                </a:effectLst>
                <a:latin typeface="Arial" charset="0"/>
                <a:ea typeface="ＭＳ Ｐゴシック" charset="0"/>
              </a:rPr>
              <a:t>How does Jesus respond to </a:t>
            </a:r>
            <a:r>
              <a:rPr lang="en-US" b="1" dirty="0">
                <a:solidFill>
                  <a:srgbClr val="FFFF00"/>
                </a:solidFill>
                <a:effectLst>
                  <a:glow rad="177800">
                    <a:schemeClr val="tx1"/>
                  </a:glow>
                </a:effectLst>
                <a:latin typeface="Arial" charset="0"/>
                <a:ea typeface="ＭＳ Ｐゴシック" charset="0"/>
              </a:rPr>
              <a:t>immorality</a:t>
            </a:r>
            <a:r>
              <a:rPr lang="en-US" b="1" dirty="0">
                <a:effectLst>
                  <a:glow rad="177800">
                    <a:schemeClr val="tx1"/>
                  </a:glow>
                </a:effectLst>
                <a:latin typeface="Arial" charset="0"/>
                <a:ea typeface="ＭＳ Ｐゴシック" charset="0"/>
              </a:rPr>
              <a:t> among </a:t>
            </a:r>
            <a:r>
              <a:rPr lang="en-US" b="1" dirty="0" smtClean="0">
                <a:effectLst>
                  <a:glow rad="177800">
                    <a:schemeClr val="tx1"/>
                  </a:glow>
                </a:effectLst>
                <a:latin typeface="Arial" charset="0"/>
                <a:ea typeface="ＭＳ Ｐゴシック" charset="0"/>
              </a:rPr>
              <a:t>believers?</a:t>
            </a:r>
            <a:endParaRPr lang="en-US" b="1" dirty="0">
              <a:effectLst>
                <a:glow rad="177800">
                  <a:schemeClr val="tx1"/>
                </a:glow>
              </a:effectLst>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233851646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0"/>
            <a:ext cx="9148629" cy="2435308"/>
          </a:xfrm>
        </p:spPr>
        <p:txBody>
          <a:bodyPr/>
          <a:lstStyle/>
          <a:p>
            <a:pPr marL="895350" indent="-895350" algn="l"/>
            <a:r>
              <a:rPr lang="en-US" sz="5400" b="1" dirty="0">
                <a:effectLst>
                  <a:glow rad="177800">
                    <a:schemeClr val="tx1"/>
                  </a:glow>
                </a:effectLst>
                <a:latin typeface="Arial" charset="0"/>
                <a:ea typeface="ＭＳ Ｐゴシック" charset="0"/>
              </a:rPr>
              <a:t>II.	Jesus </a:t>
            </a:r>
            <a:r>
              <a:rPr lang="en-US" sz="5400" b="1" dirty="0">
                <a:solidFill>
                  <a:srgbClr val="FFFF00"/>
                </a:solidFill>
                <a:effectLst>
                  <a:glow rad="177800">
                    <a:schemeClr val="tx1"/>
                  </a:glow>
                </a:effectLst>
                <a:latin typeface="Arial" charset="0"/>
                <a:ea typeface="ＭＳ Ｐゴシック" charset="0"/>
              </a:rPr>
              <a:t>commends</a:t>
            </a:r>
            <a:r>
              <a:rPr lang="en-US" sz="5400" b="1" dirty="0">
                <a:effectLst>
                  <a:glow rad="177800">
                    <a:schemeClr val="tx1"/>
                  </a:glow>
                </a:effectLst>
                <a:latin typeface="Arial" charset="0"/>
                <a:ea typeface="ＭＳ Ｐゴシック" charset="0"/>
              </a:rPr>
              <a:t> service for Christ (2:19). </a:t>
            </a:r>
          </a:p>
        </p:txBody>
      </p:sp>
      <p:pic>
        <p:nvPicPr>
          <p:cNvPr id="2" name="Picture 1"/>
          <p:cNvPicPr>
            <a:picLocks noChangeAspect="1"/>
          </p:cNvPicPr>
          <p:nvPr/>
        </p:nvPicPr>
        <p:blipFill>
          <a:blip r:embed="rId3"/>
          <a:stretch>
            <a:fillRect/>
          </a:stretch>
        </p:blipFill>
        <p:spPr>
          <a:xfrm>
            <a:off x="793655" y="2135024"/>
            <a:ext cx="4699000" cy="4419600"/>
          </a:xfrm>
          <a:prstGeom prst="rect">
            <a:avLst/>
          </a:prstGeom>
        </p:spPr>
      </p:pic>
    </p:spTree>
    <p:extLst>
      <p:ext uri="{BB962C8B-B14F-4D97-AF65-F5344CB8AC3E}">
        <p14:creationId xmlns:p14="http://schemas.microsoft.com/office/powerpoint/2010/main" val="294786940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rticle_Porn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7928" y="-61925"/>
            <a:ext cx="8332891" cy="6918357"/>
          </a:xfrm>
          <a:prstGeom prst="rect">
            <a:avLst/>
          </a:prstGeom>
        </p:spPr>
      </p:pic>
      <p:sp>
        <p:nvSpPr>
          <p:cNvPr id="111618" name="Rectangle 2"/>
          <p:cNvSpPr>
            <a:spLocks noGrp="1" noChangeArrowheads="1"/>
          </p:cNvSpPr>
          <p:nvPr>
            <p:ph type="ctrTitle"/>
          </p:nvPr>
        </p:nvSpPr>
        <p:spPr>
          <a:xfrm>
            <a:off x="0" y="0"/>
            <a:ext cx="9144000" cy="1335242"/>
          </a:xfrm>
        </p:spPr>
        <p:txBody>
          <a:bodyPr/>
          <a:lstStyle/>
          <a:p>
            <a:r>
              <a:rPr lang="en-US" b="1" dirty="0" smtClean="0">
                <a:effectLst>
                  <a:glow rad="177800">
                    <a:schemeClr val="tx1"/>
                  </a:glow>
                </a:effectLst>
                <a:latin typeface="Arial" charset="0"/>
                <a:ea typeface="ＭＳ Ｐゴシック" charset="0"/>
              </a:rPr>
              <a:t>Pornography</a:t>
            </a:r>
            <a:endParaRPr lang="en-US"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0577643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6673"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76525"/>
            <a:chOff x="3059832" y="2348880"/>
            <a:chExt cx="2664304" cy="2677656"/>
          </a:xfrm>
        </p:grpSpPr>
        <p:sp>
          <p:nvSpPr>
            <p:cNvPr id="796699" name="Oval Callout 2"/>
            <p:cNvSpPr>
              <a:spLocks noChangeArrowheads="1"/>
            </p:cNvSpPr>
            <p:nvPr/>
          </p:nvSpPr>
          <p:spPr bwMode="auto">
            <a:xfrm>
              <a:off x="3059832" y="2348880"/>
              <a:ext cx="2664304" cy="2664312"/>
            </a:xfrm>
            <a:prstGeom prst="wedgeEllipseCallout">
              <a:avLst>
                <a:gd name="adj1" fmla="val 70750"/>
                <a:gd name="adj2" fmla="val -90866"/>
              </a:avLst>
            </a:prstGeom>
            <a:solidFill>
              <a:srgbClr val="FF0000"/>
            </a:solidFill>
            <a:ln>
              <a:noFill/>
            </a:ln>
            <a:extLst>
              <a:ext uri="{91240B29-F687-4f45-9708-019B960494DF}">
                <a14:hiddenLine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348880"/>
              <a:ext cx="2448495" cy="2677656"/>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The Son of God with eyes like blazing fire and feet like burnished brass</a:t>
              </a:r>
            </a:p>
          </p:txBody>
        </p:sp>
      </p:grpSp>
      <p:grpSp>
        <p:nvGrpSpPr>
          <p:cNvPr id="7" name="Group 6"/>
          <p:cNvGrpSpPr>
            <a:grpSpLocks/>
          </p:cNvGrpSpPr>
          <p:nvPr/>
        </p:nvGrpSpPr>
        <p:grpSpPr bwMode="auto">
          <a:xfrm>
            <a:off x="2771775" y="2276475"/>
            <a:ext cx="3098800" cy="2879725"/>
            <a:chOff x="2983932" y="2348880"/>
            <a:chExt cx="2963986" cy="2664296"/>
          </a:xfrm>
        </p:grpSpPr>
        <p:sp>
          <p:nvSpPr>
            <p:cNvPr id="796697"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849"/>
              <a:ext cx="2963986" cy="2363204"/>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endParaRPr lang="en-US" sz="12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Deeds, love, </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faith, service, perseverance, doing more </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than at first</a:t>
              </a:r>
            </a:p>
          </p:txBody>
        </p:sp>
      </p:grpSp>
      <p:sp>
        <p:nvSpPr>
          <p:cNvPr id="796679"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Thyatira (Rev. 2:18-29)</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96688"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prstClr val="white"/>
                </a:solidFill>
                <a:latin typeface="Arial" charset="0"/>
                <a:cs typeface="Arial" charset="0"/>
              </a:rPr>
              <a:t>355</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2284065790"/>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316419" name="Rectangle 3"/>
          <p:cNvSpPr>
            <a:spLocks noGrp="1" noChangeArrowheads="1"/>
          </p:cNvSpPr>
          <p:nvPr>
            <p:ph type="ctrTitle"/>
          </p:nvPr>
        </p:nvSpPr>
        <p:spPr>
          <a:xfrm>
            <a:off x="0" y="103922"/>
            <a:ext cx="9144000" cy="3373228"/>
          </a:xfrm>
        </p:spPr>
        <p:txBody>
          <a:bodyPr/>
          <a:lstStyle/>
          <a:p>
            <a:pPr eaLnBrk="1" hangingPunct="1">
              <a:defRPr/>
            </a:pPr>
            <a:r>
              <a:rPr lang="en-US" sz="4000" b="1" dirty="0" smtClean="0">
                <a:effectLst>
                  <a:glow rad="152400">
                    <a:schemeClr val="accent6"/>
                  </a:glow>
                </a:effectLst>
                <a:latin typeface="Arial"/>
                <a:cs typeface="Arial"/>
              </a:rPr>
              <a:t>"I </a:t>
            </a:r>
            <a:r>
              <a:rPr lang="en-US" sz="4000" b="1" dirty="0">
                <a:effectLst>
                  <a:glow rad="152400">
                    <a:schemeClr val="accent6"/>
                  </a:glow>
                </a:effectLst>
                <a:latin typeface="Arial"/>
                <a:cs typeface="Arial"/>
              </a:rPr>
              <a:t>know all the things you do. I have seen your love, your faith, your service, and your patient endurance. And I can see your constant improvement in all these </a:t>
            </a:r>
            <a:r>
              <a:rPr lang="en-US" sz="4000" b="1" dirty="0" smtClean="0">
                <a:effectLst>
                  <a:glow rad="152400">
                    <a:schemeClr val="accent6"/>
                  </a:glow>
                </a:effectLst>
                <a:latin typeface="Arial"/>
                <a:cs typeface="Arial"/>
              </a:rPr>
              <a:t>things" (2:19 </a:t>
            </a:r>
            <a:r>
              <a:rPr lang="en-US" sz="3600" b="1" dirty="0" smtClean="0">
                <a:effectLst>
                  <a:glow rad="152400">
                    <a:schemeClr val="accent6"/>
                  </a:glow>
                </a:effectLst>
                <a:latin typeface="Arial"/>
                <a:cs typeface="Arial"/>
              </a:rPr>
              <a:t>NLT</a:t>
            </a:r>
            <a:r>
              <a:rPr lang="en-US" sz="4000" b="1" dirty="0" smtClean="0">
                <a:effectLst>
                  <a:glow rad="152400">
                    <a:schemeClr val="accent6"/>
                  </a:glow>
                </a:effectLst>
                <a:latin typeface="Arial"/>
                <a:cs typeface="Arial"/>
              </a:rPr>
              <a:t>)</a:t>
            </a:r>
            <a:endParaRPr lang="en-US" sz="4000" b="1" dirty="0">
              <a:solidFill>
                <a:srgbClr val="FFFFFF"/>
              </a:solidFill>
              <a:effectLst>
                <a:glow rad="152400">
                  <a:schemeClr val="accent6"/>
                </a:glow>
              </a:effectLst>
              <a:latin typeface="Arial"/>
              <a:cs typeface="Arial"/>
            </a:endParaRPr>
          </a:p>
        </p:txBody>
      </p:sp>
    </p:spTree>
    <p:extLst>
      <p:ext uri="{BB962C8B-B14F-4D97-AF65-F5344CB8AC3E}">
        <p14:creationId xmlns:p14="http://schemas.microsoft.com/office/powerpoint/2010/main" val="28293540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6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4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07406" y="-1"/>
            <a:ext cx="10504065" cy="7002710"/>
          </a:xfrm>
          <a:prstGeom prst="rect">
            <a:avLst/>
          </a:prstGeom>
        </p:spPr>
      </p:pic>
      <p:sp>
        <p:nvSpPr>
          <p:cNvPr id="316419" name="Rectangle 3"/>
          <p:cNvSpPr>
            <a:spLocks noGrp="1" noChangeArrowheads="1"/>
          </p:cNvSpPr>
          <p:nvPr>
            <p:ph type="ctrTitle"/>
          </p:nvPr>
        </p:nvSpPr>
        <p:spPr>
          <a:xfrm>
            <a:off x="527050" y="437058"/>
            <a:ext cx="8616950" cy="661987"/>
          </a:xfrm>
        </p:spPr>
        <p:txBody>
          <a:bodyPr/>
          <a:lstStyle/>
          <a:p>
            <a:pPr eaLnBrk="1" hangingPunct="1">
              <a:defRPr/>
            </a:pPr>
            <a:r>
              <a:rPr lang="en-US" sz="4000" b="1" dirty="0" smtClean="0">
                <a:solidFill>
                  <a:srgbClr val="FFFFFF"/>
                </a:solidFill>
                <a:effectLst/>
                <a:latin typeface="Tahoma" charset="0"/>
              </a:rPr>
              <a:t>Who should be commended among us?</a:t>
            </a:r>
            <a:endParaRPr lang="en-US" sz="4000" b="1" dirty="0">
              <a:solidFill>
                <a:srgbClr val="FFFFFF"/>
              </a:solidFill>
              <a:effectLst/>
              <a:latin typeface="Tahoma" charset="0"/>
            </a:endParaRPr>
          </a:p>
        </p:txBody>
      </p:sp>
    </p:spTree>
    <p:extLst>
      <p:ext uri="{BB962C8B-B14F-4D97-AF65-F5344CB8AC3E}">
        <p14:creationId xmlns:p14="http://schemas.microsoft.com/office/powerpoint/2010/main" val="171422671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ria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smtClean="0">
                <a:solidFill>
                  <a:srgbClr val="FFFFFF"/>
                </a:solidFill>
                <a:effectLst/>
                <a:latin typeface="Tahoma" charset="0"/>
              </a:rPr>
              <a:t>Miriam Burnett</a:t>
            </a:r>
            <a:endParaRPr lang="en-US" sz="4000" b="1" dirty="0">
              <a:solidFill>
                <a:srgbClr val="FFFFFF"/>
              </a:solidFill>
              <a:effectLst/>
              <a:latin typeface="Tahoma" charset="0"/>
            </a:endParaRPr>
          </a:p>
        </p:txBody>
      </p:sp>
    </p:spTree>
    <p:extLst>
      <p:ext uri="{BB962C8B-B14F-4D97-AF65-F5344CB8AC3E}">
        <p14:creationId xmlns:p14="http://schemas.microsoft.com/office/powerpoint/2010/main" val="17928983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wis Barbara Christin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0638"/>
            <a:ext cx="9116483" cy="6837362"/>
          </a:xfrm>
          <a:prstGeom prst="rect">
            <a:avLst/>
          </a:prstGeom>
        </p:spPr>
      </p:pic>
      <p:sp>
        <p:nvSpPr>
          <p:cNvPr id="316419" name="Rectangle 3"/>
          <p:cNvSpPr>
            <a:spLocks noGrp="1" noChangeArrowheads="1"/>
          </p:cNvSpPr>
          <p:nvPr>
            <p:ph type="ctrTitle"/>
          </p:nvPr>
        </p:nvSpPr>
        <p:spPr>
          <a:xfrm>
            <a:off x="0" y="20638"/>
            <a:ext cx="9144000" cy="661987"/>
          </a:xfrm>
        </p:spPr>
        <p:txBody>
          <a:bodyPr/>
          <a:lstStyle/>
          <a:p>
            <a:pPr eaLnBrk="1" hangingPunct="1">
              <a:defRPr/>
            </a:pPr>
            <a:r>
              <a:rPr lang="en-US" sz="3600" b="1" dirty="0" smtClean="0">
                <a:solidFill>
                  <a:srgbClr val="FFFFFF"/>
                </a:solidFill>
                <a:effectLst/>
                <a:latin typeface="Tahoma" charset="0"/>
              </a:rPr>
              <a:t>Lewis, Barbara &amp; Christine Winkler</a:t>
            </a:r>
            <a:endParaRPr lang="en-US" sz="3600" b="1" dirty="0">
              <a:solidFill>
                <a:srgbClr val="FFFFFF"/>
              </a:solidFill>
              <a:effectLst/>
              <a:latin typeface="Tahoma" charset="0"/>
            </a:endParaRPr>
          </a:p>
        </p:txBody>
      </p:sp>
    </p:spTree>
    <p:extLst>
      <p:ext uri="{BB962C8B-B14F-4D97-AF65-F5344CB8AC3E}">
        <p14:creationId xmlns:p14="http://schemas.microsoft.com/office/powerpoint/2010/main" val="20588359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smtClean="0">
                <a:solidFill>
                  <a:schemeClr val="accent2"/>
                </a:solidFill>
                <a:effectLst>
                  <a:outerShdw blurRad="38100" dist="38100" dir="2700000" algn="tl">
                    <a:srgbClr val="FFFFFF"/>
                  </a:outerShdw>
                </a:effectLst>
                <a:latin typeface="Tahoma" charset="0"/>
              </a:rPr>
              <a:t>Lewis Winkler</a:t>
            </a:r>
            <a:endParaRPr lang="en-US" sz="4000" b="1" dirty="0">
              <a:latin typeface="Tahoma" charset="0"/>
            </a:endParaRPr>
          </a:p>
        </p:txBody>
      </p:sp>
      <p:pic>
        <p:nvPicPr>
          <p:cNvPr id="2" name="Picture 1" descr="IMG_67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52740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smtClean="0">
                <a:solidFill>
                  <a:schemeClr val="accent2"/>
                </a:solidFill>
                <a:effectLst>
                  <a:outerShdw blurRad="38100" dist="38100" dir="2700000" algn="tl">
                    <a:srgbClr val="FFFFFF"/>
                  </a:outerShdw>
                </a:effectLst>
                <a:latin typeface="Tahoma" charset="0"/>
              </a:rPr>
              <a:t>Lewis Winkler</a:t>
            </a:r>
            <a:endParaRPr lang="en-US" sz="4000" b="1" dirty="0">
              <a:latin typeface="Tahoma" charset="0"/>
            </a:endParaRPr>
          </a:p>
        </p:txBody>
      </p:sp>
      <p:pic>
        <p:nvPicPr>
          <p:cNvPr id="2" name="Picture 1" descr="IMG_672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411097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smtClean="0">
                <a:solidFill>
                  <a:schemeClr val="accent2"/>
                </a:solidFill>
                <a:effectLst>
                  <a:outerShdw blurRad="38100" dist="38100" dir="2700000" algn="tl">
                    <a:srgbClr val="FFFFFF"/>
                  </a:outerShdw>
                </a:effectLst>
                <a:latin typeface="Tahoma" charset="0"/>
              </a:rPr>
              <a:t>Lewis Winkler</a:t>
            </a:r>
            <a:endParaRPr lang="en-US" sz="4000" b="1" dirty="0">
              <a:latin typeface="Tahoma" charset="0"/>
            </a:endParaRPr>
          </a:p>
        </p:txBody>
      </p:sp>
      <p:pic>
        <p:nvPicPr>
          <p:cNvPr id="2" name="Picture 1" descr="IMG_671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59455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smtClean="0">
                <a:solidFill>
                  <a:schemeClr val="accent2"/>
                </a:solidFill>
                <a:effectLst>
                  <a:outerShdw blurRad="38100" dist="38100" dir="2700000" algn="tl">
                    <a:srgbClr val="FFFFFF"/>
                  </a:outerShdw>
                </a:effectLst>
                <a:latin typeface="Tahoma" charset="0"/>
              </a:rPr>
              <a:t>Lewis Winkler</a:t>
            </a:r>
            <a:endParaRPr lang="en-US" sz="4000" b="1" dirty="0">
              <a:latin typeface="Tahoma" charset="0"/>
            </a:endParaRPr>
          </a:p>
        </p:txBody>
      </p:sp>
      <p:pic>
        <p:nvPicPr>
          <p:cNvPr id="2" name="Picture 1" descr="IMG_672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055736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smtClean="0">
                <a:solidFill>
                  <a:schemeClr val="accent2"/>
                </a:solidFill>
                <a:effectLst>
                  <a:outerShdw blurRad="38100" dist="38100" dir="2700000" algn="tl">
                    <a:srgbClr val="FFFFFF"/>
                  </a:outerShdw>
                </a:effectLst>
                <a:latin typeface="Tahoma" charset="0"/>
              </a:rPr>
              <a:t>Lewis Winkler</a:t>
            </a:r>
            <a:endParaRPr lang="en-US" sz="4000" b="1" dirty="0">
              <a:latin typeface="Tahoma" charset="0"/>
            </a:endParaRPr>
          </a:p>
        </p:txBody>
      </p:sp>
      <p:pic>
        <p:nvPicPr>
          <p:cNvPr id="2" name="Picture 1" descr="IMG_672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16217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587638"/>
            <a:ext cx="9144000" cy="4095857"/>
            <a:chOff x="0" y="1587638"/>
            <a:chExt cx="9144000" cy="4095857"/>
          </a:xfrm>
        </p:grpSpPr>
        <p:pic>
          <p:nvPicPr>
            <p:cNvPr id="3" name="Picture 2" descr="Screen Shot 2013-11-22 at 4.14.0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638"/>
              <a:ext cx="9144000" cy="4095857"/>
            </a:xfrm>
            <a:prstGeom prst="rect">
              <a:avLst/>
            </a:prstGeom>
          </p:spPr>
        </p:pic>
        <p:pic>
          <p:nvPicPr>
            <p:cNvPr id="6" name="Picture 7"/>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28951" y="2217753"/>
              <a:ext cx="2511253" cy="1431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1618" name="Rectangle 2"/>
          <p:cNvSpPr>
            <a:spLocks noGrp="1" noChangeArrowheads="1"/>
          </p:cNvSpPr>
          <p:nvPr>
            <p:ph type="ctrTitle"/>
          </p:nvPr>
        </p:nvSpPr>
        <p:spPr>
          <a:xfrm>
            <a:off x="0" y="0"/>
            <a:ext cx="9144000" cy="1335242"/>
          </a:xfrm>
        </p:spPr>
        <p:txBody>
          <a:bodyPr/>
          <a:lstStyle/>
          <a:p>
            <a:r>
              <a:rPr lang="en-US" sz="5400" b="1" dirty="0">
                <a:effectLst>
                  <a:glow rad="177800">
                    <a:schemeClr val="tx1"/>
                  </a:glow>
                </a:effectLst>
                <a:latin typeface="Arial" charset="0"/>
                <a:ea typeface="ＭＳ Ｐゴシック" charset="0"/>
              </a:rPr>
              <a:t>Pornography</a:t>
            </a:r>
            <a:endParaRPr lang="en-US" b="1" dirty="0">
              <a:effectLst>
                <a:glow rad="177800">
                  <a:schemeClr val="tx1"/>
                </a:glow>
              </a:effectLst>
              <a:latin typeface="Arial" charset="0"/>
              <a:ea typeface="ＭＳ Ｐゴシック" charset="0"/>
            </a:endParaRPr>
          </a:p>
        </p:txBody>
      </p:sp>
      <p:sp>
        <p:nvSpPr>
          <p:cNvPr id="2" name="Right Triangle 1"/>
          <p:cNvSpPr/>
          <p:nvPr/>
        </p:nvSpPr>
        <p:spPr bwMode="auto">
          <a:xfrm rot="21291074">
            <a:off x="0" y="3657600"/>
            <a:ext cx="6756400" cy="2095500"/>
          </a:xfrm>
          <a:prstGeom prst="rtTriangl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ＭＳ Ｐゴシック" charset="0"/>
              <a:cs typeface="ＭＳ Ｐゴシック" charset="0"/>
            </a:endParaRPr>
          </a:p>
        </p:txBody>
      </p:sp>
      <p:sp>
        <p:nvSpPr>
          <p:cNvPr id="4" name="TextBox 3"/>
          <p:cNvSpPr txBox="1"/>
          <p:nvPr/>
        </p:nvSpPr>
        <p:spPr>
          <a:xfrm>
            <a:off x="25398" y="4912917"/>
            <a:ext cx="9004302" cy="1938992"/>
          </a:xfrm>
          <a:prstGeom prst="rect">
            <a:avLst/>
          </a:prstGeom>
          <a:noFill/>
        </p:spPr>
        <p:txBody>
          <a:bodyPr wrap="square" rtlCol="0">
            <a:spAutoFit/>
          </a:bodyPr>
          <a:lstStyle/>
          <a:p>
            <a:r>
              <a:rPr lang="en-US" sz="2400" b="1" dirty="0" smtClean="0">
                <a:solidFill>
                  <a:srgbClr val="FFFFFF"/>
                </a:solidFill>
                <a:latin typeface="Arial" pitchFamily="34" charset="0"/>
                <a:ea typeface="ＭＳ Ｐゴシック" charset="0"/>
                <a:cs typeface="Arial" pitchFamily="34" charset="0"/>
              </a:rPr>
              <a:t>Selling sex is one of the oldest businesses in the world, and right now, business has never been better.  But this full-blown addiction to porn is spreading from computer and TV screens across America to homes, families, and marriages across the country at a dangerous pace.</a:t>
            </a:r>
            <a:endParaRPr lang="en-US" sz="2400" b="1" dirty="0">
              <a:solidFill>
                <a:srgbClr val="FFFFFF"/>
              </a:solidFill>
              <a:latin typeface="Arial" pitchFamily="34" charset="0"/>
              <a:ea typeface="ＭＳ Ｐゴシック" charset="0"/>
              <a:cs typeface="Arial" pitchFamily="34" charset="0"/>
            </a:endParaRPr>
          </a:p>
        </p:txBody>
      </p:sp>
      <p:sp>
        <p:nvSpPr>
          <p:cNvPr id="7" name="TextBox 6"/>
          <p:cNvSpPr txBox="1"/>
          <p:nvPr/>
        </p:nvSpPr>
        <p:spPr>
          <a:xfrm>
            <a:off x="179031" y="2227271"/>
            <a:ext cx="4343400" cy="954107"/>
          </a:xfrm>
          <a:prstGeom prst="rect">
            <a:avLst/>
          </a:prstGeom>
          <a:noFill/>
        </p:spPr>
        <p:txBody>
          <a:bodyPr wrap="square" rtlCol="0">
            <a:spAutoFit/>
          </a:bodyPr>
          <a:lstStyle/>
          <a:p>
            <a:pPr algn="ctr"/>
            <a:r>
              <a:rPr lang="en-US" sz="2800" b="1" dirty="0" smtClean="0">
                <a:solidFill>
                  <a:srgbClr val="000000"/>
                </a:solidFill>
                <a:latin typeface="Arial" pitchFamily="34" charset="0"/>
                <a:ea typeface="ＭＳ Ｐゴシック" charset="0"/>
                <a:cs typeface="Arial" pitchFamily="34" charset="0"/>
              </a:rPr>
              <a:t>AMERICA IS </a:t>
            </a:r>
            <a:br>
              <a:rPr lang="en-US" sz="2800" b="1" dirty="0" smtClean="0">
                <a:solidFill>
                  <a:srgbClr val="000000"/>
                </a:solidFill>
                <a:latin typeface="Arial" pitchFamily="34" charset="0"/>
                <a:ea typeface="ＭＳ Ｐゴシック" charset="0"/>
                <a:cs typeface="Arial" pitchFamily="34" charset="0"/>
              </a:rPr>
            </a:br>
            <a:r>
              <a:rPr lang="en-US" sz="2800" b="1" dirty="0" smtClean="0">
                <a:solidFill>
                  <a:srgbClr val="000000"/>
                </a:solidFill>
                <a:latin typeface="Arial" pitchFamily="34" charset="0"/>
                <a:ea typeface="ＭＳ Ｐゴシック" charset="0"/>
                <a:cs typeface="Arial" pitchFamily="34" charset="0"/>
              </a:rPr>
              <a:t>ADDICTED TO</a:t>
            </a:r>
            <a:endParaRPr lang="en-US" sz="2800" b="1" dirty="0">
              <a:solidFill>
                <a:srgbClr val="000000"/>
              </a:solidFill>
              <a:latin typeface="Arial" pitchFamily="34" charset="0"/>
              <a:ea typeface="ＭＳ Ｐゴシック" charset="0"/>
              <a:cs typeface="Arial" pitchFamily="34" charset="0"/>
            </a:endParaRPr>
          </a:p>
        </p:txBody>
      </p:sp>
      <p:pic>
        <p:nvPicPr>
          <p:cNvPr id="8" name="Picture 7" descr="Screen Shot 2013-11-22 at 4.14.0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96236" y="1603713"/>
            <a:ext cx="9144000" cy="4095857"/>
          </a:xfrm>
          <a:prstGeom prst="rect">
            <a:avLst/>
          </a:prstGeom>
        </p:spPr>
      </p:pic>
      <p:sp>
        <p:nvSpPr>
          <p:cNvPr id="10" name="TextBox 9"/>
          <p:cNvSpPr txBox="1"/>
          <p:nvPr/>
        </p:nvSpPr>
        <p:spPr>
          <a:xfrm>
            <a:off x="323728" y="2838121"/>
            <a:ext cx="4343400" cy="1107996"/>
          </a:xfrm>
          <a:prstGeom prst="rect">
            <a:avLst/>
          </a:prstGeom>
          <a:noFill/>
        </p:spPr>
        <p:txBody>
          <a:bodyPr wrap="square" rtlCol="0">
            <a:spAutoFit/>
          </a:bodyPr>
          <a:lstStyle/>
          <a:p>
            <a:pPr algn="ctr"/>
            <a:r>
              <a:rPr lang="en-US" sz="6600" b="1" dirty="0" smtClean="0">
                <a:solidFill>
                  <a:srgbClr val="FF0000"/>
                </a:solidFill>
                <a:latin typeface="Arial" pitchFamily="34" charset="0"/>
                <a:ea typeface="ＭＳ Ｐゴシック" charset="0"/>
                <a:cs typeface="Arial" pitchFamily="34" charset="0"/>
              </a:rPr>
              <a:t>PORN</a:t>
            </a:r>
            <a:endParaRPr lang="en-US" sz="6600" b="1" dirty="0">
              <a:solidFill>
                <a:srgbClr val="FF0000"/>
              </a:solidFill>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37272343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4830219" y="20638"/>
            <a:ext cx="4313781" cy="2327694"/>
          </a:xfrm>
        </p:spPr>
        <p:txBody>
          <a:bodyPr/>
          <a:lstStyle/>
          <a:p>
            <a:pPr eaLnBrk="1" hangingPunct="1">
              <a:defRPr/>
            </a:pPr>
            <a:r>
              <a:rPr lang="en-US" sz="4000" b="1" dirty="0" smtClean="0">
                <a:solidFill>
                  <a:srgbClr val="FFFFFF"/>
                </a:solidFill>
                <a:effectLst/>
                <a:latin typeface="Tahoma" charset="0"/>
              </a:rPr>
              <a:t>Susan Griffith</a:t>
            </a:r>
            <a:endParaRPr lang="en-US" sz="4000" b="1" dirty="0">
              <a:solidFill>
                <a:srgbClr val="FFFFFF"/>
              </a:solidFill>
              <a:effectLst/>
              <a:latin typeface="Tahoma" charset="0"/>
            </a:endParaRPr>
          </a:p>
        </p:txBody>
      </p:sp>
      <p:pic>
        <p:nvPicPr>
          <p:cNvPr id="3" name="Picture 2" descr="Susan 201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0638"/>
            <a:ext cx="4830219" cy="6858000"/>
          </a:xfrm>
          <a:prstGeom prst="rect">
            <a:avLst/>
          </a:prstGeom>
        </p:spPr>
      </p:pic>
    </p:spTree>
    <p:extLst>
      <p:ext uri="{BB962C8B-B14F-4D97-AF65-F5344CB8AC3E}">
        <p14:creationId xmlns:p14="http://schemas.microsoft.com/office/powerpoint/2010/main" val="36530779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2452" y="-41945"/>
            <a:ext cx="9457559" cy="6920766"/>
          </a:xfrm>
          <a:prstGeom prst="rect">
            <a:avLst/>
          </a:prstGeom>
        </p:spPr>
      </p:pic>
      <p:sp>
        <p:nvSpPr>
          <p:cNvPr id="4" name="Rectangle 3"/>
          <p:cNvSpPr txBox="1">
            <a:spLocks noChangeArrowheads="1"/>
          </p:cNvSpPr>
          <p:nvPr/>
        </p:nvSpPr>
        <p:spPr bwMode="auto">
          <a:xfrm rot="19951790">
            <a:off x="2995133" y="100890"/>
            <a:ext cx="2932729" cy="1292582"/>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a:lstStyle>
          <a:p>
            <a:pPr algn="l" eaLnBrk="1" hangingPunct="1">
              <a:defRPr/>
            </a:pPr>
            <a:r>
              <a:rPr lang="en-US" sz="4000" b="1" dirty="0" smtClean="0">
                <a:solidFill>
                  <a:srgbClr val="000000"/>
                </a:solidFill>
                <a:effectLst/>
                <a:latin typeface="Arial"/>
                <a:cs typeface="Arial"/>
              </a:rPr>
              <a:t>Excellent</a:t>
            </a:r>
            <a:endParaRPr lang="en-US" sz="4000" b="1" dirty="0">
              <a:solidFill>
                <a:srgbClr val="000000"/>
              </a:solidFill>
              <a:effectLst/>
              <a:latin typeface="Arial"/>
              <a:cs typeface="Arial"/>
            </a:endParaRPr>
          </a:p>
        </p:txBody>
      </p:sp>
      <p:sp>
        <p:nvSpPr>
          <p:cNvPr id="5" name="Rectangle 3"/>
          <p:cNvSpPr txBox="1">
            <a:spLocks noChangeArrowheads="1"/>
          </p:cNvSpPr>
          <p:nvPr/>
        </p:nvSpPr>
        <p:spPr bwMode="auto">
          <a:xfrm rot="19951790">
            <a:off x="3452955" y="858780"/>
            <a:ext cx="3294983" cy="1373013"/>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a:lstStyle>
          <a:p>
            <a:pPr algn="l" eaLnBrk="1" hangingPunct="1">
              <a:defRPr/>
            </a:pPr>
            <a:r>
              <a:rPr lang="en-US" sz="4000" b="1" dirty="0" smtClean="0">
                <a:solidFill>
                  <a:srgbClr val="000000"/>
                </a:solidFill>
                <a:effectLst/>
                <a:latin typeface="Arial"/>
                <a:cs typeface="Arial"/>
              </a:rPr>
              <a:t>Very Good</a:t>
            </a:r>
            <a:endParaRPr lang="en-US" sz="4000" b="1" dirty="0">
              <a:solidFill>
                <a:srgbClr val="000000"/>
              </a:solidFill>
              <a:effectLst/>
              <a:latin typeface="Arial"/>
              <a:cs typeface="Arial"/>
            </a:endParaRPr>
          </a:p>
        </p:txBody>
      </p:sp>
      <p:sp>
        <p:nvSpPr>
          <p:cNvPr id="6" name="Rectangle 3"/>
          <p:cNvSpPr txBox="1">
            <a:spLocks noChangeArrowheads="1"/>
          </p:cNvSpPr>
          <p:nvPr/>
        </p:nvSpPr>
        <p:spPr bwMode="auto">
          <a:xfrm rot="19951790">
            <a:off x="3861451" y="2141928"/>
            <a:ext cx="2932729" cy="1373013"/>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a:lstStyle>
          <a:p>
            <a:pPr algn="l" eaLnBrk="1" hangingPunct="1">
              <a:defRPr/>
            </a:pPr>
            <a:r>
              <a:rPr lang="en-US" sz="4000" b="1" dirty="0" smtClean="0">
                <a:solidFill>
                  <a:srgbClr val="000000"/>
                </a:solidFill>
                <a:effectLst/>
                <a:latin typeface="Arial"/>
                <a:cs typeface="Arial"/>
              </a:rPr>
              <a:t>Good</a:t>
            </a:r>
            <a:endParaRPr lang="en-US" sz="4000" b="1" dirty="0">
              <a:solidFill>
                <a:srgbClr val="000000"/>
              </a:solidFill>
              <a:effectLst/>
              <a:latin typeface="Arial"/>
              <a:cs typeface="Arial"/>
            </a:endParaRPr>
          </a:p>
        </p:txBody>
      </p:sp>
      <p:sp>
        <p:nvSpPr>
          <p:cNvPr id="7" name="Rectangle 3"/>
          <p:cNvSpPr txBox="1">
            <a:spLocks noChangeArrowheads="1"/>
          </p:cNvSpPr>
          <p:nvPr/>
        </p:nvSpPr>
        <p:spPr bwMode="auto">
          <a:xfrm rot="19951790">
            <a:off x="4523734" y="3213471"/>
            <a:ext cx="2932729" cy="1373013"/>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a:lstStyle>
          <a:p>
            <a:pPr algn="l" eaLnBrk="1" hangingPunct="1">
              <a:defRPr/>
            </a:pPr>
            <a:r>
              <a:rPr lang="en-US" sz="4000" b="1" dirty="0" smtClean="0">
                <a:solidFill>
                  <a:srgbClr val="000000"/>
                </a:solidFill>
                <a:effectLst/>
                <a:latin typeface="Arial"/>
                <a:cs typeface="Arial"/>
              </a:rPr>
              <a:t>Average</a:t>
            </a:r>
            <a:endParaRPr lang="en-US" sz="4000" b="1" dirty="0">
              <a:solidFill>
                <a:srgbClr val="000000"/>
              </a:solidFill>
              <a:effectLst/>
              <a:latin typeface="Arial"/>
              <a:cs typeface="Arial"/>
            </a:endParaRPr>
          </a:p>
        </p:txBody>
      </p:sp>
      <p:sp>
        <p:nvSpPr>
          <p:cNvPr id="8" name="Rectangle 3"/>
          <p:cNvSpPr txBox="1">
            <a:spLocks noChangeArrowheads="1"/>
          </p:cNvSpPr>
          <p:nvPr/>
        </p:nvSpPr>
        <p:spPr bwMode="auto">
          <a:xfrm rot="19951790">
            <a:off x="4947087" y="4307220"/>
            <a:ext cx="2932729" cy="1373013"/>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a:lstStyle>
          <a:p>
            <a:pPr algn="l" eaLnBrk="1" hangingPunct="1">
              <a:defRPr/>
            </a:pPr>
            <a:r>
              <a:rPr lang="en-US" sz="4000" b="1" dirty="0" smtClean="0">
                <a:solidFill>
                  <a:srgbClr val="000000"/>
                </a:solidFill>
                <a:effectLst/>
                <a:latin typeface="Arial"/>
                <a:cs typeface="Arial"/>
              </a:rPr>
              <a:t>Poor</a:t>
            </a:r>
            <a:endParaRPr lang="en-US" sz="4000" b="1" dirty="0">
              <a:solidFill>
                <a:srgbClr val="000000"/>
              </a:solidFill>
              <a:effectLst/>
              <a:latin typeface="Arial"/>
              <a:cs typeface="Arial"/>
            </a:endParaRPr>
          </a:p>
        </p:txBody>
      </p:sp>
      <p:sp>
        <p:nvSpPr>
          <p:cNvPr id="316419" name="Rectangle 3"/>
          <p:cNvSpPr>
            <a:spLocks noGrp="1" noChangeArrowheads="1"/>
          </p:cNvSpPr>
          <p:nvPr>
            <p:ph type="ctrTitle"/>
          </p:nvPr>
        </p:nvSpPr>
        <p:spPr>
          <a:xfrm>
            <a:off x="6367945" y="20638"/>
            <a:ext cx="3027161" cy="2327694"/>
          </a:xfrm>
          <a:noFill/>
        </p:spPr>
        <p:txBody>
          <a:bodyPr/>
          <a:lstStyle/>
          <a:p>
            <a:pPr eaLnBrk="1" hangingPunct="1">
              <a:defRPr/>
            </a:pPr>
            <a:r>
              <a:rPr lang="en-US" sz="5400" b="1" dirty="0" smtClean="0">
                <a:solidFill>
                  <a:srgbClr val="800000"/>
                </a:solidFill>
                <a:effectLst/>
                <a:latin typeface="Tahoma" charset="0"/>
              </a:rPr>
              <a:t>Jesus knows!</a:t>
            </a:r>
            <a:endParaRPr lang="en-US" sz="5400" b="1" dirty="0">
              <a:solidFill>
                <a:srgbClr val="800000"/>
              </a:solidFill>
              <a:effectLst/>
              <a:latin typeface="Tahoma" charset="0"/>
            </a:endParaRPr>
          </a:p>
        </p:txBody>
      </p:sp>
    </p:spTree>
    <p:extLst>
      <p:ext uri="{BB962C8B-B14F-4D97-AF65-F5344CB8AC3E}">
        <p14:creationId xmlns:p14="http://schemas.microsoft.com/office/powerpoint/2010/main" val="4696665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en-US" b="1" dirty="0">
                <a:effectLst>
                  <a:glow rad="177800">
                    <a:schemeClr val="tx1"/>
                  </a:glow>
                </a:effectLst>
                <a:latin typeface="Arial" charset="0"/>
                <a:ea typeface="ＭＳ Ｐゴシック" charset="0"/>
              </a:rPr>
              <a:t>How does Jesus respond to </a:t>
            </a:r>
            <a:r>
              <a:rPr lang="en-US" b="1" dirty="0">
                <a:solidFill>
                  <a:srgbClr val="FFFF00"/>
                </a:solidFill>
                <a:effectLst>
                  <a:glow rad="177800">
                    <a:schemeClr val="tx1"/>
                  </a:glow>
                </a:effectLst>
                <a:latin typeface="Arial" charset="0"/>
                <a:ea typeface="ＭＳ Ｐゴシック" charset="0"/>
              </a:rPr>
              <a:t>immorality</a:t>
            </a:r>
            <a:r>
              <a:rPr lang="en-US" b="1" dirty="0">
                <a:effectLst>
                  <a:glow rad="177800">
                    <a:schemeClr val="tx1"/>
                  </a:glow>
                </a:effectLst>
                <a:latin typeface="Arial" charset="0"/>
                <a:ea typeface="ＭＳ Ｐゴシック" charset="0"/>
              </a:rPr>
              <a:t> among </a:t>
            </a:r>
            <a:r>
              <a:rPr lang="en-US" b="1" dirty="0" smtClean="0">
                <a:effectLst>
                  <a:glow rad="177800">
                    <a:schemeClr val="tx1"/>
                  </a:glow>
                </a:effectLst>
                <a:latin typeface="Arial" charset="0"/>
                <a:ea typeface="ＭＳ Ｐゴシック" charset="0"/>
              </a:rPr>
              <a:t>believers?</a:t>
            </a:r>
            <a:endParaRPr lang="en-US" b="1" dirty="0">
              <a:effectLst>
                <a:glow rad="177800">
                  <a:schemeClr val="tx1"/>
                </a:glow>
              </a:effectLst>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269131625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792" y="2435308"/>
            <a:ext cx="9242292" cy="4422692"/>
          </a:xfrm>
          <a:prstGeom prst="rect">
            <a:avLst/>
          </a:prstGeom>
        </p:spPr>
      </p:pic>
      <p:sp>
        <p:nvSpPr>
          <p:cNvPr id="111618" name="Rectangle 2"/>
          <p:cNvSpPr>
            <a:spLocks noGrp="1" noChangeArrowheads="1"/>
          </p:cNvSpPr>
          <p:nvPr>
            <p:ph type="ctrTitle"/>
          </p:nvPr>
        </p:nvSpPr>
        <p:spPr>
          <a:xfrm>
            <a:off x="-4630" y="0"/>
            <a:ext cx="9148629" cy="2435308"/>
          </a:xfrm>
        </p:spPr>
        <p:txBody>
          <a:bodyPr/>
          <a:lstStyle/>
          <a:p>
            <a:r>
              <a:rPr lang="en-US" sz="5400" b="1" dirty="0">
                <a:effectLst>
                  <a:glow rad="177800">
                    <a:schemeClr val="tx1"/>
                  </a:glow>
                </a:effectLst>
                <a:latin typeface="Arial" charset="0"/>
                <a:ea typeface="ＭＳ Ｐゴシック" charset="0"/>
              </a:rPr>
              <a:t>III.	Jesus </a:t>
            </a:r>
            <a:r>
              <a:rPr lang="en-US" sz="5400" b="1" dirty="0">
                <a:solidFill>
                  <a:srgbClr val="FFFF00"/>
                </a:solidFill>
                <a:effectLst>
                  <a:glow rad="177800">
                    <a:schemeClr val="tx1"/>
                  </a:glow>
                </a:effectLst>
                <a:latin typeface="Arial" charset="0"/>
                <a:ea typeface="ＭＳ Ｐゴシック" charset="0"/>
              </a:rPr>
              <a:t>discerns</a:t>
            </a:r>
            <a:r>
              <a:rPr lang="en-US" sz="5400" b="1" dirty="0">
                <a:effectLst>
                  <a:glow rad="177800">
                    <a:schemeClr val="tx1"/>
                  </a:glow>
                </a:effectLst>
                <a:latin typeface="Arial" charset="0"/>
                <a:ea typeface="ＭＳ Ｐゴシック" charset="0"/>
              </a:rPr>
              <a:t> between unfaithful and faithful believers (2:20-25</a:t>
            </a:r>
            <a:r>
              <a:rPr lang="en-US" sz="5400" b="1" dirty="0" smtClean="0">
                <a:effectLst>
                  <a:glow rad="177800">
                    <a:schemeClr val="tx1"/>
                  </a:glow>
                </a:effectLst>
                <a:latin typeface="Arial" charset="0"/>
                <a:ea typeface="ＭＳ Ｐゴシック" charset="0"/>
              </a:rPr>
              <a:t>)</a:t>
            </a:r>
            <a:endParaRPr lang="en-US" sz="54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87233812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6673"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76525"/>
            <a:chOff x="3059832" y="2348880"/>
            <a:chExt cx="2664304" cy="2677656"/>
          </a:xfrm>
        </p:grpSpPr>
        <p:sp>
          <p:nvSpPr>
            <p:cNvPr id="796699" name="Oval Callout 2"/>
            <p:cNvSpPr>
              <a:spLocks noChangeArrowheads="1"/>
            </p:cNvSpPr>
            <p:nvPr/>
          </p:nvSpPr>
          <p:spPr bwMode="auto">
            <a:xfrm>
              <a:off x="3059832" y="2348880"/>
              <a:ext cx="2664304" cy="2664312"/>
            </a:xfrm>
            <a:prstGeom prst="wedgeEllipseCallout">
              <a:avLst>
                <a:gd name="adj1" fmla="val 70750"/>
                <a:gd name="adj2" fmla="val -90866"/>
              </a:avLst>
            </a:prstGeom>
            <a:solidFill>
              <a:srgbClr val="FF0000"/>
            </a:solidFill>
            <a:ln>
              <a:noFill/>
            </a:ln>
            <a:extLst>
              <a:ext uri="{91240B29-F687-4f45-9708-019B960494DF}">
                <a14:hiddenLine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348880"/>
              <a:ext cx="2448495" cy="2677656"/>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The Son of God with eyes like blazing fire and feet like burnished brass</a:t>
              </a:r>
            </a:p>
          </p:txBody>
        </p:sp>
      </p:grpSp>
      <p:grpSp>
        <p:nvGrpSpPr>
          <p:cNvPr id="7" name="Group 6"/>
          <p:cNvGrpSpPr>
            <a:grpSpLocks/>
          </p:cNvGrpSpPr>
          <p:nvPr/>
        </p:nvGrpSpPr>
        <p:grpSpPr bwMode="auto">
          <a:xfrm>
            <a:off x="2771775" y="2276475"/>
            <a:ext cx="3098800" cy="2879725"/>
            <a:chOff x="2983932" y="2348880"/>
            <a:chExt cx="2963986" cy="2664296"/>
          </a:xfrm>
        </p:grpSpPr>
        <p:sp>
          <p:nvSpPr>
            <p:cNvPr id="796697"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849"/>
              <a:ext cx="2963986" cy="2363204"/>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endParaRPr lang="en-US" sz="12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Deeds, love, </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faith, service, perseverance, doing more </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than at first</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796695"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3421865" y="1878167"/>
              <a:ext cx="2012238" cy="2678491"/>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Tolerates Jezebel with her immorality and idolatry</a:t>
              </a:r>
            </a:p>
          </p:txBody>
        </p:sp>
      </p:grpSp>
      <p:sp>
        <p:nvSpPr>
          <p:cNvPr id="796679"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Thyatira (Rev. 2:18-29)</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96688"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prstClr val="white"/>
                </a:solidFill>
                <a:latin typeface="Arial" charset="0"/>
                <a:cs typeface="Arial" charset="0"/>
              </a:rPr>
              <a:t>355</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444048870"/>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700"/>
            <a:ext cx="9144000" cy="6825498"/>
          </a:xfrm>
          <a:prstGeom prst="rect">
            <a:avLst/>
          </a:prstGeom>
        </p:spPr>
      </p:pic>
      <p:sp>
        <p:nvSpPr>
          <p:cNvPr id="111618" name="Rectangle 2"/>
          <p:cNvSpPr>
            <a:spLocks noGrp="1" noChangeArrowheads="1"/>
          </p:cNvSpPr>
          <p:nvPr>
            <p:ph type="ctrTitle"/>
          </p:nvPr>
        </p:nvSpPr>
        <p:spPr>
          <a:xfrm>
            <a:off x="-4629" y="104101"/>
            <a:ext cx="8810348" cy="6753899"/>
          </a:xfrm>
        </p:spPr>
        <p:txBody>
          <a:bodyPr/>
          <a:lstStyle/>
          <a:p>
            <a:r>
              <a:rPr lang="en-US" sz="4000" b="1" dirty="0" smtClean="0">
                <a:effectLst>
                  <a:glow rad="177800">
                    <a:schemeClr val="tx1"/>
                  </a:glow>
                </a:effectLst>
                <a:latin typeface="Arial" charset="0"/>
                <a:ea typeface="ＭＳ Ｐゴシック" charset="0"/>
              </a:rPr>
              <a:t>"But </a:t>
            </a:r>
            <a:r>
              <a:rPr lang="en-US" sz="4000" b="1" dirty="0">
                <a:effectLst>
                  <a:glow rad="177800">
                    <a:schemeClr val="tx1"/>
                  </a:glow>
                </a:effectLst>
                <a:latin typeface="Arial" charset="0"/>
                <a:ea typeface="ＭＳ Ｐゴシック" charset="0"/>
              </a:rPr>
              <a:t>I have this complaint against you. You are permitting that woman—that Jezebel who calls herself a prophet—to lead my servants astray. She teaches them to commit sexual sin and to eat food offered to idols. </a:t>
            </a:r>
            <a:r>
              <a:rPr lang="en-US" sz="4000" b="1" baseline="30000" dirty="0" smtClean="0">
                <a:effectLst>
                  <a:glow rad="177800">
                    <a:schemeClr val="tx1"/>
                  </a:glow>
                </a:effectLst>
                <a:latin typeface="Arial" charset="0"/>
                <a:ea typeface="ＭＳ Ｐゴシック" charset="0"/>
              </a:rPr>
              <a:t>21</a:t>
            </a:r>
            <a:r>
              <a:rPr lang="en-US" sz="4000" b="1" dirty="0" smtClean="0">
                <a:effectLst>
                  <a:glow rad="177800">
                    <a:schemeClr val="tx1"/>
                  </a:glow>
                </a:effectLst>
                <a:latin typeface="Arial" charset="0"/>
                <a:ea typeface="ＭＳ Ｐゴシック" charset="0"/>
              </a:rPr>
              <a:t>I </a:t>
            </a:r>
            <a:r>
              <a:rPr lang="en-US" sz="4000" b="1" dirty="0">
                <a:effectLst>
                  <a:glow rad="177800">
                    <a:schemeClr val="tx1"/>
                  </a:glow>
                </a:effectLst>
                <a:latin typeface="Arial" charset="0"/>
                <a:ea typeface="ＭＳ Ｐゴシック" charset="0"/>
              </a:rPr>
              <a:t>gave her time to repent, but she does not want to turn away from her </a:t>
            </a:r>
            <a:r>
              <a:rPr lang="en-US" sz="4000" b="1" dirty="0" smtClean="0">
                <a:effectLst>
                  <a:glow rad="177800">
                    <a:schemeClr val="tx1"/>
                  </a:glow>
                </a:effectLst>
                <a:latin typeface="Arial" charset="0"/>
                <a:ea typeface="ＭＳ Ｐゴシック" charset="0"/>
              </a:rPr>
              <a:t>immorality" (2:20-21 </a:t>
            </a:r>
            <a:r>
              <a:rPr lang="en-US" sz="3600" b="1" dirty="0" smtClean="0">
                <a:effectLst>
                  <a:glow rad="177800">
                    <a:schemeClr val="tx1"/>
                  </a:glow>
                </a:effectLst>
                <a:latin typeface="Arial" charset="0"/>
                <a:ea typeface="ＭＳ Ｐゴシック" charset="0"/>
              </a:rPr>
              <a:t>NLT</a:t>
            </a:r>
            <a:r>
              <a:rPr lang="en-US" sz="4000" b="1" dirty="0" smtClean="0">
                <a:effectLst>
                  <a:glow rad="177800">
                    <a:schemeClr val="tx1"/>
                  </a:glow>
                </a:effectLst>
                <a:latin typeface="Arial" charset="0"/>
                <a:ea typeface="ＭＳ Ｐゴシック" charset="0"/>
              </a:rPr>
              <a:t>)</a:t>
            </a:r>
            <a:endParaRPr lang="en-US" sz="40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40754527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 calcmode="lin" valueType="num">
                                      <p:cBhvr>
                                        <p:cTn id="7" dur="500" fill="hold"/>
                                        <p:tgtEl>
                                          <p:spTgt spid="111618"/>
                                        </p:tgtEl>
                                        <p:attrNameLst>
                                          <p:attrName>ppt_w</p:attrName>
                                        </p:attrNameLst>
                                      </p:cBhvr>
                                      <p:tavLst>
                                        <p:tav tm="0">
                                          <p:val>
                                            <p:fltVal val="0"/>
                                          </p:val>
                                        </p:tav>
                                        <p:tav tm="100000">
                                          <p:val>
                                            <p:strVal val="#ppt_w"/>
                                          </p:val>
                                        </p:tav>
                                      </p:tavLst>
                                    </p:anim>
                                    <p:anim calcmode="lin" valueType="num">
                                      <p:cBhvr>
                                        <p:cTn id="8" dur="500" fill="hold"/>
                                        <p:tgtEl>
                                          <p:spTgt spid="111618"/>
                                        </p:tgtEl>
                                        <p:attrNameLst>
                                          <p:attrName>ppt_h</p:attrName>
                                        </p:attrNameLst>
                                      </p:cBhvr>
                                      <p:tavLst>
                                        <p:tav tm="0">
                                          <p:val>
                                            <p:fltVal val="0"/>
                                          </p:val>
                                        </p:tav>
                                        <p:tav tm="100000">
                                          <p:val>
                                            <p:strVal val="#ppt_h"/>
                                          </p:val>
                                        </p:tav>
                                      </p:tavLst>
                                    </p:anim>
                                    <p:animEffect transition="in" filter="fade">
                                      <p:cBhvr>
                                        <p:cTn id="9" dur="500"/>
                                        <p:tgtEl>
                                          <p:spTgt spid="111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81000"/>
            <a:ext cx="9144000" cy="6096000"/>
          </a:xfrm>
          <a:prstGeom prst="rect">
            <a:avLst/>
          </a:prstGeom>
        </p:spPr>
      </p:pic>
      <p:sp>
        <p:nvSpPr>
          <p:cNvPr id="111618" name="Rectangle 2"/>
          <p:cNvSpPr>
            <a:spLocks noGrp="1" noChangeArrowheads="1"/>
          </p:cNvSpPr>
          <p:nvPr>
            <p:ph type="ctrTitle"/>
          </p:nvPr>
        </p:nvSpPr>
        <p:spPr>
          <a:xfrm>
            <a:off x="245175" y="908720"/>
            <a:ext cx="2579301" cy="5005598"/>
          </a:xfrm>
        </p:spPr>
        <p:txBody>
          <a:bodyPr/>
          <a:lstStyle/>
          <a:p>
            <a:r>
              <a:rPr lang="en-US" b="1" dirty="0" smtClean="0">
                <a:effectLst>
                  <a:glow rad="177800">
                    <a:schemeClr val="tx1"/>
                  </a:glow>
                </a:effectLst>
                <a:latin typeface="Arial" charset="0"/>
                <a:ea typeface="ＭＳ Ｐゴシック" charset="0"/>
              </a:rPr>
              <a:t>Who was Jezebel?</a:t>
            </a:r>
            <a:endParaRPr lang="en-US"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71095385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2" descr="CANAAN"/>
          <p:cNvPicPr>
            <a:picLocks noChangeAspect="1" noChangeArrowheads="1"/>
          </p:cNvPicPr>
          <p:nvPr/>
        </p:nvPicPr>
        <p:blipFill>
          <a:blip r:embed="rId3">
            <a:lum bright="-52000"/>
            <a:extLst>
              <a:ext uri="{28A0092B-C50C-407E-A947-70E740481C1C}">
                <a14:useLocalDpi xmlns:a14="http://schemas.microsoft.com/office/drawing/2010/main"/>
              </a:ext>
            </a:extLst>
          </a:blip>
          <a:srcRect/>
          <a:stretch>
            <a:fillRect/>
          </a:stretch>
        </p:blipFill>
        <p:spPr bwMode="auto">
          <a:xfrm>
            <a:off x="4321175" y="0"/>
            <a:ext cx="4822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2" name="Text Box 4"/>
          <p:cNvSpPr txBox="1">
            <a:spLocks noChangeArrowheads="1"/>
          </p:cNvSpPr>
          <p:nvPr/>
        </p:nvSpPr>
        <p:spPr bwMode="auto">
          <a:xfrm>
            <a:off x="291382" y="1641411"/>
            <a:ext cx="3892550" cy="5078314"/>
          </a:xfrm>
          <a:prstGeom prst="rect">
            <a:avLst/>
          </a:prstGeom>
          <a:noFill/>
          <a:ln w="9525">
            <a:noFill/>
            <a:miter lim="800000"/>
            <a:headEnd/>
            <a:tailEnd/>
          </a:ln>
          <a:effectLst>
            <a:outerShdw blurRad="63500" dist="38099" dir="2700000" algn="ctr" rotWithShape="0">
              <a:srgbClr val="000000"/>
            </a:outerShdw>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37931725" indent="-37474525" eaLnBrk="0" hangingPunct="0">
              <a:defRPr sz="2800">
                <a:solidFill>
                  <a:schemeClr val="tx1"/>
                </a:solidFill>
                <a:latin typeface="Times New Roman" charset="0"/>
                <a:ea typeface="ＭＳ Ｐゴシック" charset="0"/>
              </a:defRPr>
            </a:lvl2pPr>
            <a:lvl3pPr eaLnBrk="0" hangingPunct="0">
              <a:defRPr sz="2800">
                <a:solidFill>
                  <a:schemeClr val="tx1"/>
                </a:solidFill>
                <a:latin typeface="Times New Roman" charset="0"/>
                <a:ea typeface="ＭＳ Ｐゴシック" charset="0"/>
              </a:defRPr>
            </a:lvl3pPr>
            <a:lvl4pPr eaLnBrk="0" hangingPunct="0">
              <a:defRPr sz="2800">
                <a:solidFill>
                  <a:schemeClr val="tx1"/>
                </a:solidFill>
                <a:latin typeface="Times New Roman" charset="0"/>
                <a:ea typeface="ＭＳ Ｐゴシック" charset="0"/>
              </a:defRPr>
            </a:lvl4pPr>
            <a:lvl5pPr eaLnBrk="0" hangingPunct="0">
              <a:defRPr sz="2800">
                <a:solidFill>
                  <a:schemeClr val="tx1"/>
                </a:solidFill>
                <a:latin typeface="Times New Roman" charset="0"/>
                <a:ea typeface="ＭＳ Ｐゴシック" charset="0"/>
              </a:defRPr>
            </a:lvl5pPr>
            <a:lvl6pPr marL="457200" eaLnBrk="0" fontAlgn="base" hangingPunct="0">
              <a:spcBef>
                <a:spcPct val="50000"/>
              </a:spcBef>
              <a:spcAft>
                <a:spcPct val="0"/>
              </a:spcAft>
              <a:defRPr sz="2800">
                <a:solidFill>
                  <a:schemeClr val="tx1"/>
                </a:solidFill>
                <a:latin typeface="Times New Roman" charset="0"/>
                <a:ea typeface="ＭＳ Ｐゴシック" charset="0"/>
              </a:defRPr>
            </a:lvl6pPr>
            <a:lvl7pPr marL="914400" eaLnBrk="0" fontAlgn="base" hangingPunct="0">
              <a:spcBef>
                <a:spcPct val="50000"/>
              </a:spcBef>
              <a:spcAft>
                <a:spcPct val="0"/>
              </a:spcAft>
              <a:defRPr sz="2800">
                <a:solidFill>
                  <a:schemeClr val="tx1"/>
                </a:solidFill>
                <a:latin typeface="Times New Roman" charset="0"/>
                <a:ea typeface="ＭＳ Ｐゴシック" charset="0"/>
              </a:defRPr>
            </a:lvl7pPr>
            <a:lvl8pPr marL="1371600" eaLnBrk="0" fontAlgn="base" hangingPunct="0">
              <a:spcBef>
                <a:spcPct val="50000"/>
              </a:spcBef>
              <a:spcAft>
                <a:spcPct val="0"/>
              </a:spcAft>
              <a:defRPr sz="2800">
                <a:solidFill>
                  <a:schemeClr val="tx1"/>
                </a:solidFill>
                <a:latin typeface="Times New Roman" charset="0"/>
                <a:ea typeface="ＭＳ Ｐゴシック" charset="0"/>
              </a:defRPr>
            </a:lvl8pPr>
            <a:lvl9pPr marL="1828800" eaLnBrk="0" fontAlgn="base" hangingPunct="0">
              <a:spcBef>
                <a:spcPct val="50000"/>
              </a:spcBef>
              <a:spcAft>
                <a:spcPct val="0"/>
              </a:spcAft>
              <a:defRPr sz="28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sz="3600" b="1" dirty="0" smtClean="0">
                <a:solidFill>
                  <a:srgbClr val="FFFFFF"/>
                </a:solidFill>
                <a:latin typeface="Tempus Sans ITC" charset="0"/>
              </a:rPr>
              <a:t>Elijah confronted 850 of Jezebel</a:t>
            </a:r>
            <a:r>
              <a:rPr lang="fr-FR" sz="3600" b="1" dirty="0" smtClean="0">
                <a:solidFill>
                  <a:srgbClr val="FFFFFF"/>
                </a:solidFill>
                <a:latin typeface="Tempus Sans ITC" charset="0"/>
              </a:rPr>
              <a:t>'</a:t>
            </a:r>
            <a:r>
              <a:rPr lang="en-US" sz="3600" b="1" dirty="0" smtClean="0">
                <a:solidFill>
                  <a:srgbClr val="FFFFFF"/>
                </a:solidFill>
                <a:latin typeface="Tempus Sans ITC" charset="0"/>
              </a:rPr>
              <a:t>s prophets at the end of a 3.5 year drought in the land of the </a:t>
            </a:r>
            <a:r>
              <a:rPr lang="en-US" altLang="ja-JP" sz="3600" b="1" dirty="0" smtClean="0">
                <a:solidFill>
                  <a:srgbClr val="FFFFFF"/>
                </a:solidFill>
                <a:latin typeface="Tempus Sans ITC" charset="0"/>
              </a:rPr>
              <a:t>"</a:t>
            </a:r>
            <a:r>
              <a:rPr lang="en-US" sz="3600" b="1" dirty="0" smtClean="0">
                <a:solidFill>
                  <a:srgbClr val="FFFFFF"/>
                </a:solidFill>
                <a:latin typeface="Tempus Sans ITC" charset="0"/>
              </a:rPr>
              <a:t>thunder god</a:t>
            </a:r>
            <a:r>
              <a:rPr lang="en-US" altLang="ja-JP" sz="3600" b="1" dirty="0" smtClean="0">
                <a:solidFill>
                  <a:srgbClr val="FFFFFF"/>
                </a:solidFill>
                <a:latin typeface="Tempus Sans ITC" charset="0"/>
              </a:rPr>
              <a:t>"</a:t>
            </a:r>
            <a:r>
              <a:rPr lang="en-US" sz="3600" b="1" dirty="0" smtClean="0">
                <a:solidFill>
                  <a:srgbClr val="FFFFFF"/>
                </a:solidFill>
                <a:latin typeface="Tempus Sans ITC" charset="0"/>
              </a:rPr>
              <a:t> and </a:t>
            </a:r>
            <a:r>
              <a:rPr lang="en-US" altLang="ja-JP" sz="3600" b="1" dirty="0" smtClean="0">
                <a:solidFill>
                  <a:srgbClr val="FFFFFF"/>
                </a:solidFill>
                <a:latin typeface="Tempus Sans ITC" charset="0"/>
              </a:rPr>
              <a:t>"</a:t>
            </a:r>
            <a:r>
              <a:rPr lang="en-US" sz="3600" b="1" dirty="0" smtClean="0">
                <a:solidFill>
                  <a:srgbClr val="FFFFFF"/>
                </a:solidFill>
                <a:latin typeface="Tempus Sans ITC" charset="0"/>
              </a:rPr>
              <a:t>rain god.</a:t>
            </a:r>
            <a:r>
              <a:rPr lang="en-US" altLang="ja-JP" sz="3600" b="1" dirty="0" smtClean="0">
                <a:solidFill>
                  <a:srgbClr val="FFFFFF"/>
                </a:solidFill>
                <a:latin typeface="Tempus Sans ITC" charset="0"/>
              </a:rPr>
              <a:t>"</a:t>
            </a:r>
            <a:endParaRPr lang="en-US" sz="3600" b="1" dirty="0" smtClean="0">
              <a:solidFill>
                <a:srgbClr val="FFFFFF"/>
              </a:solidFill>
              <a:latin typeface="Tempus Sans ITC" charset="0"/>
            </a:endParaRPr>
          </a:p>
        </p:txBody>
      </p:sp>
      <p:sp>
        <p:nvSpPr>
          <p:cNvPr id="227334" name="Text Box 6"/>
          <p:cNvSpPr txBox="1">
            <a:spLocks noChangeArrowheads="1"/>
          </p:cNvSpPr>
          <p:nvPr/>
        </p:nvSpPr>
        <p:spPr bwMode="auto">
          <a:xfrm>
            <a:off x="4876800" y="5181600"/>
            <a:ext cx="2743200" cy="663575"/>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bodyPr>
          <a:lstStyle/>
          <a:p>
            <a:pPr algn="ctr" defTabSz="914400" fontAlgn="base">
              <a:spcBef>
                <a:spcPct val="0"/>
              </a:spcBef>
              <a:spcAft>
                <a:spcPct val="0"/>
              </a:spcAft>
              <a:defRPr/>
            </a:pPr>
            <a:r>
              <a:rPr lang="en-US" sz="3600" b="1" dirty="0">
                <a:solidFill>
                  <a:srgbClr val="FFFFFF"/>
                </a:solidFill>
                <a:latin typeface="Tempus Sans ITC" pitchFamily="82" charset="0"/>
                <a:ea typeface="ＭＳ Ｐゴシック" charset="0"/>
                <a:cs typeface="ＭＳ Ｐゴシック" charset="0"/>
              </a:rPr>
              <a:t>Jerusalem</a:t>
            </a:r>
          </a:p>
        </p:txBody>
      </p:sp>
      <p:sp>
        <p:nvSpPr>
          <p:cNvPr id="227335" name="Text Box 7"/>
          <p:cNvSpPr txBox="1">
            <a:spLocks noChangeArrowheads="1"/>
          </p:cNvSpPr>
          <p:nvPr/>
        </p:nvSpPr>
        <p:spPr bwMode="auto">
          <a:xfrm>
            <a:off x="5715000" y="4114800"/>
            <a:ext cx="1828800" cy="663575"/>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bodyPr>
          <a:lstStyle/>
          <a:p>
            <a:pPr algn="ctr" defTabSz="914400" fontAlgn="base">
              <a:spcBef>
                <a:spcPct val="0"/>
              </a:spcBef>
              <a:spcAft>
                <a:spcPct val="0"/>
              </a:spcAft>
              <a:defRPr/>
            </a:pPr>
            <a:r>
              <a:rPr lang="en-US" sz="3600" b="1">
                <a:solidFill>
                  <a:srgbClr val="FFFFFF"/>
                </a:solidFill>
                <a:latin typeface="Tempus Sans ITC" pitchFamily="82" charset="0"/>
                <a:ea typeface="ＭＳ Ｐゴシック" charset="0"/>
                <a:cs typeface="ＭＳ Ｐゴシック" charset="0"/>
              </a:rPr>
              <a:t>Bethel</a:t>
            </a:r>
          </a:p>
        </p:txBody>
      </p:sp>
      <p:sp>
        <p:nvSpPr>
          <p:cNvPr id="227336" name="Text Box 8"/>
          <p:cNvSpPr txBox="1">
            <a:spLocks noChangeArrowheads="1"/>
          </p:cNvSpPr>
          <p:nvPr/>
        </p:nvSpPr>
        <p:spPr bwMode="auto">
          <a:xfrm>
            <a:off x="6858000" y="990600"/>
            <a:ext cx="1828800" cy="663575"/>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bodyPr>
          <a:lstStyle/>
          <a:p>
            <a:pPr algn="ctr" defTabSz="914400" fontAlgn="base">
              <a:spcBef>
                <a:spcPct val="0"/>
              </a:spcBef>
              <a:spcAft>
                <a:spcPct val="0"/>
              </a:spcAft>
              <a:defRPr/>
            </a:pPr>
            <a:r>
              <a:rPr lang="en-US" sz="3600" b="1">
                <a:solidFill>
                  <a:srgbClr val="FFFFFF"/>
                </a:solidFill>
                <a:latin typeface="Tempus Sans ITC" pitchFamily="82" charset="0"/>
                <a:ea typeface="ＭＳ Ｐゴシック" charset="0"/>
                <a:cs typeface="ＭＳ Ｐゴシック" charset="0"/>
              </a:rPr>
              <a:t>Dan</a:t>
            </a:r>
          </a:p>
        </p:txBody>
      </p:sp>
      <p:sp>
        <p:nvSpPr>
          <p:cNvPr id="401414" name="AutoShape 9"/>
          <p:cNvSpPr>
            <a:spLocks noChangeArrowheads="1"/>
          </p:cNvSpPr>
          <p:nvPr/>
        </p:nvSpPr>
        <p:spPr bwMode="auto">
          <a:xfrm rot="4884853">
            <a:off x="6454775" y="3467100"/>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pPr defTabSz="914400" fontAlgn="base">
              <a:spcBef>
                <a:spcPct val="50000"/>
              </a:spcBef>
              <a:spcAft>
                <a:spcPct val="0"/>
              </a:spcAft>
            </a:pPr>
            <a:endParaRPr lang="en-US" sz="2800" smtClean="0">
              <a:solidFill>
                <a:srgbClr val="FFFFFF"/>
              </a:solidFill>
              <a:latin typeface="Times New Roman" charset="0"/>
              <a:ea typeface="ＭＳ Ｐゴシック" charset="0"/>
              <a:cs typeface="ＭＳ Ｐゴシック" charset="0"/>
            </a:endParaRPr>
          </a:p>
        </p:txBody>
      </p:sp>
      <p:sp>
        <p:nvSpPr>
          <p:cNvPr id="401415" name="AutoShape 10"/>
          <p:cNvSpPr>
            <a:spLocks noChangeArrowheads="1"/>
          </p:cNvSpPr>
          <p:nvPr/>
        </p:nvSpPr>
        <p:spPr bwMode="auto">
          <a:xfrm rot="-3268553">
            <a:off x="6819900" y="1562100"/>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pPr defTabSz="914400" fontAlgn="base">
              <a:spcBef>
                <a:spcPct val="50000"/>
              </a:spcBef>
              <a:spcAft>
                <a:spcPct val="0"/>
              </a:spcAft>
            </a:pPr>
            <a:endParaRPr lang="en-US" sz="2800" smtClean="0">
              <a:solidFill>
                <a:srgbClr val="FFFFFF"/>
              </a:solidFill>
              <a:latin typeface="Times New Roman" charset="0"/>
              <a:ea typeface="ＭＳ Ｐゴシック" charset="0"/>
              <a:cs typeface="ＭＳ Ｐゴシック" charset="0"/>
            </a:endParaRPr>
          </a:p>
        </p:txBody>
      </p:sp>
      <p:sp>
        <p:nvSpPr>
          <p:cNvPr id="227339" name="AutoShape 11"/>
          <p:cNvSpPr>
            <a:spLocks noChangeArrowheads="1"/>
          </p:cNvSpPr>
          <p:nvPr/>
        </p:nvSpPr>
        <p:spPr bwMode="auto">
          <a:xfrm rot="-685626">
            <a:off x="5791200" y="1524000"/>
            <a:ext cx="914400" cy="1828800"/>
          </a:xfrm>
          <a:prstGeom prst="curvedRightArrow">
            <a:avLst>
              <a:gd name="adj1" fmla="val 40000"/>
              <a:gd name="adj2" fmla="val 80000"/>
              <a:gd name="adj3" fmla="val 33333"/>
            </a:avLst>
          </a:prstGeom>
          <a:solidFill>
            <a:schemeClr val="accent1"/>
          </a:solidFill>
          <a:ln w="9525">
            <a:solidFill>
              <a:schemeClr val="tx1"/>
            </a:solidFill>
            <a:miter lim="800000"/>
            <a:headEnd/>
            <a:tailEnd/>
          </a:ln>
        </p:spPr>
        <p:txBody>
          <a:bodyPr wrap="none" anchor="ctr"/>
          <a:lstStyle/>
          <a:p>
            <a:pPr defTabSz="914400" fontAlgn="base">
              <a:spcBef>
                <a:spcPct val="50000"/>
              </a:spcBef>
              <a:spcAft>
                <a:spcPct val="0"/>
              </a:spcAft>
            </a:pPr>
            <a:endParaRPr lang="en-US" sz="2800" smtClean="0">
              <a:solidFill>
                <a:srgbClr val="FFFFFF"/>
              </a:solidFill>
              <a:latin typeface="Times New Roman" charset="0"/>
              <a:ea typeface="ＭＳ Ｐゴシック" charset="0"/>
              <a:cs typeface="ＭＳ Ｐゴシック" charset="0"/>
            </a:endParaRPr>
          </a:p>
        </p:txBody>
      </p:sp>
      <p:sp>
        <p:nvSpPr>
          <p:cNvPr id="227340" name="Text Box 12"/>
          <p:cNvSpPr txBox="1">
            <a:spLocks noChangeArrowheads="1"/>
          </p:cNvSpPr>
          <p:nvPr/>
        </p:nvSpPr>
        <p:spPr bwMode="auto">
          <a:xfrm>
            <a:off x="5551488" y="1252538"/>
            <a:ext cx="1828800" cy="663575"/>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bodyPr>
          <a:lstStyle/>
          <a:p>
            <a:pPr algn="ctr" defTabSz="914400" fontAlgn="base">
              <a:spcBef>
                <a:spcPct val="0"/>
              </a:spcBef>
              <a:spcAft>
                <a:spcPct val="0"/>
              </a:spcAft>
              <a:defRPr/>
            </a:pPr>
            <a:r>
              <a:rPr lang="en-US" sz="3600" b="1" dirty="0">
                <a:solidFill>
                  <a:srgbClr val="FFFFFF"/>
                </a:solidFill>
                <a:latin typeface="Tempus Sans ITC" pitchFamily="82" charset="0"/>
                <a:ea typeface="ＭＳ Ｐゴシック" charset="0"/>
                <a:cs typeface="ＭＳ Ｐゴシック" charset="0"/>
              </a:rPr>
              <a:t>Baal</a:t>
            </a:r>
          </a:p>
        </p:txBody>
      </p:sp>
      <p:sp>
        <p:nvSpPr>
          <p:cNvPr id="2" name="Title 1"/>
          <p:cNvSpPr>
            <a:spLocks noGrp="1"/>
          </p:cNvSpPr>
          <p:nvPr>
            <p:ph type="title" idx="4294967295"/>
          </p:nvPr>
        </p:nvSpPr>
        <p:spPr>
          <a:xfrm>
            <a:off x="323850" y="765175"/>
            <a:ext cx="5543550" cy="863600"/>
          </a:xfrm>
        </p:spPr>
        <p:txBody>
          <a:bodyPr wrap="none" fromWordArt="1">
            <a:prstTxWarp prst="textPlain">
              <a:avLst>
                <a:gd name="adj" fmla="val 50000"/>
              </a:avLst>
            </a:prstTxWarp>
          </a:bodyPr>
          <a:lstStyle/>
          <a:p>
            <a:pPr>
              <a:spcBef>
                <a:spcPct val="50000"/>
              </a:spcBef>
              <a:defRPr/>
            </a:pPr>
            <a:r>
              <a:rPr lang="en-US" sz="3600" kern="10" dirty="0">
                <a:ln w="9525">
                  <a:solidFill>
                    <a:srgbClr val="0A0E5B"/>
                  </a:solidFill>
                  <a:round/>
                  <a:headEnd/>
                  <a:tailEnd/>
                </a:ln>
                <a:solidFill>
                  <a:srgbClr val="FFFFFF"/>
                </a:solidFill>
                <a:effectLst>
                  <a:outerShdw blurRad="63500" dist="563972" dir="14049741" sx="125000" sy="125000" algn="tl" rotWithShape="0">
                    <a:srgbClr val="4460EE">
                      <a:alpha val="50000"/>
                    </a:srgbClr>
                  </a:outerShdw>
                </a:effectLst>
                <a:latin typeface="KidTYPEPaint"/>
                <a:ea typeface="KidTYPEPaint"/>
                <a:cs typeface="KidTYPEPaint"/>
              </a:rPr>
              <a:t>                  </a:t>
            </a:r>
            <a:r>
              <a:rPr lang="en-US" sz="3600" kern="10" dirty="0" smtClean="0">
                <a:ln w="9525">
                  <a:solidFill>
                    <a:srgbClr val="0A0E5B"/>
                  </a:solidFill>
                  <a:round/>
                  <a:headEnd/>
                  <a:tailEnd/>
                </a:ln>
                <a:solidFill>
                  <a:srgbClr val="FFFFFF"/>
                </a:solidFill>
                <a:effectLst>
                  <a:outerShdw blurRad="63500" dist="563972" dir="14049741" sx="125000" sy="125000" algn="tl" rotWithShape="0">
                    <a:srgbClr val="4460EE">
                      <a:alpha val="50000"/>
                    </a:srgbClr>
                  </a:outerShdw>
                </a:effectLst>
                <a:latin typeface="KidTYPEPaint"/>
                <a:ea typeface="KidTYPEPaint"/>
                <a:cs typeface="KidTYPEPaint"/>
              </a:rPr>
              <a:t>    </a:t>
            </a:r>
            <a:r>
              <a:rPr lang="fr-FR" sz="3600" kern="10" dirty="0" smtClean="0">
                <a:ln w="9525">
                  <a:solidFill>
                    <a:srgbClr val="0A0E5B"/>
                  </a:solidFill>
                  <a:round/>
                  <a:headEnd/>
                  <a:tailEnd/>
                </a:ln>
                <a:solidFill>
                  <a:srgbClr val="FFFFFF"/>
                </a:solidFill>
                <a:effectLst>
                  <a:outerShdw blurRad="63500" dist="563972" dir="14049741" sx="125000" sy="125000" algn="tl" rotWithShape="0">
                    <a:srgbClr val="4460EE">
                      <a:alpha val="50000"/>
                    </a:srgbClr>
                  </a:outerShdw>
                </a:effectLst>
                <a:latin typeface="KidTYPEPaint"/>
                <a:ea typeface="KidTYPEPaint"/>
                <a:cs typeface="KidTYPEPaint"/>
              </a:rPr>
              <a:t> </a:t>
            </a:r>
            <a:r>
              <a:rPr lang="en-US" sz="3600" kern="10" dirty="0" smtClean="0">
                <a:ln w="9525">
                  <a:solidFill>
                    <a:srgbClr val="0A0E5B"/>
                  </a:solidFill>
                  <a:round/>
                  <a:headEnd/>
                  <a:tailEnd/>
                </a:ln>
                <a:solidFill>
                  <a:srgbClr val="FFFFFF"/>
                </a:solidFill>
                <a:effectLst>
                  <a:outerShdw blurRad="63500" dist="563972" dir="14049741" sx="125000" sy="125000" algn="tl" rotWithShape="0">
                    <a:srgbClr val="4460EE">
                      <a:alpha val="50000"/>
                    </a:srgbClr>
                  </a:outerShdw>
                </a:effectLst>
                <a:latin typeface="KidTYPEPaint"/>
                <a:ea typeface="KidTYPEPaint"/>
                <a:cs typeface="KidTYPEPaint"/>
              </a:rPr>
              <a:t>  </a:t>
            </a:r>
            <a:r>
              <a:rPr lang="en-US" sz="3600" kern="10" dirty="0">
                <a:ln w="9525">
                  <a:solidFill>
                    <a:srgbClr val="0A0E5B"/>
                  </a:solidFill>
                  <a:round/>
                  <a:headEnd/>
                  <a:tailEnd/>
                </a:ln>
                <a:solidFill>
                  <a:srgbClr val="FFFFFF"/>
                </a:solidFill>
                <a:effectLst>
                  <a:outerShdw blurRad="63500" dist="563972" dir="14049741" sx="125000" sy="125000" algn="tl" rotWithShape="0">
                    <a:srgbClr val="4460EE">
                      <a:alpha val="50000"/>
                    </a:srgbClr>
                  </a:outerShdw>
                </a:effectLst>
                <a:latin typeface="KidTYPEPaint"/>
                <a:ea typeface="KidTYPEPaint"/>
                <a:cs typeface="KidTYPEPaint"/>
              </a:rPr>
              <a:t>     </a:t>
            </a:r>
          </a:p>
        </p:txBody>
      </p:sp>
      <p:sp>
        <p:nvSpPr>
          <p:cNvPr id="12" name="Text Box 6"/>
          <p:cNvSpPr txBox="1">
            <a:spLocks noChangeArrowheads="1"/>
          </p:cNvSpPr>
          <p:nvPr/>
        </p:nvSpPr>
        <p:spPr bwMode="auto">
          <a:xfrm>
            <a:off x="4321175" y="6056150"/>
            <a:ext cx="4594225" cy="646331"/>
          </a:xfrm>
          <a:prstGeom prst="rect">
            <a:avLst/>
          </a:prstGeom>
          <a:noFill/>
          <a:ln w="9525">
            <a:noFill/>
            <a:miter lim="800000"/>
            <a:headEnd/>
            <a:tailEnd/>
          </a:ln>
          <a:effectLst>
            <a:outerShdw blurRad="63500" dist="107763" dir="2700000" algn="ctr" rotWithShape="0">
              <a:srgbClr val="000000">
                <a:alpha val="74998"/>
              </a:srgbClr>
            </a:outerShdw>
          </a:effectLst>
        </p:spPr>
        <p:txBody>
          <a:bodyPr wrap="square">
            <a:spAutoFit/>
          </a:bodyPr>
          <a:lstStyle/>
          <a:p>
            <a:pPr algn="ctr" defTabSz="914400" fontAlgn="base">
              <a:spcBef>
                <a:spcPct val="0"/>
              </a:spcBef>
              <a:spcAft>
                <a:spcPct val="0"/>
              </a:spcAft>
              <a:defRPr/>
            </a:pPr>
            <a:r>
              <a:rPr lang="en-US" sz="3600" b="1" i="1" dirty="0" smtClean="0">
                <a:solidFill>
                  <a:srgbClr val="FFFFFF"/>
                </a:solidFill>
                <a:latin typeface="Tempus Sans ITC" pitchFamily="82" charset="0"/>
                <a:ea typeface="ＭＳ Ｐゴシック" charset="0"/>
                <a:cs typeface="ＭＳ Ｐゴシック" charset="0"/>
              </a:rPr>
              <a:t>1 Kings 16:31-33</a:t>
            </a:r>
            <a:endParaRPr lang="en-US" sz="3600" b="1" i="1" dirty="0">
              <a:solidFill>
                <a:srgbClr val="FFFFFF"/>
              </a:solidFill>
              <a:latin typeface="Tempus Sans ITC" pitchFamily="82" charset="0"/>
              <a:ea typeface="ＭＳ Ｐゴシック" charset="0"/>
              <a:cs typeface="ＭＳ Ｐゴシック" charset="0"/>
            </a:endParaRPr>
          </a:p>
        </p:txBody>
      </p:sp>
    </p:spTree>
    <p:extLst>
      <p:ext uri="{BB962C8B-B14F-4D97-AF65-F5344CB8AC3E}">
        <p14:creationId xmlns:p14="http://schemas.microsoft.com/office/powerpoint/2010/main" val="28549298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2734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27339"/>
                                        </p:tgtEl>
                                        <p:attrNameLst>
                                          <p:attrName>style.visibility</p:attrName>
                                        </p:attrNameLst>
                                      </p:cBhvr>
                                      <p:to>
                                        <p:strVal val="visible"/>
                                      </p:to>
                                    </p:set>
                                    <p:animEffect transition="in" filter="wipe(up)">
                                      <p:cBhvr>
                                        <p:cTn id="11" dur="500"/>
                                        <p:tgtEl>
                                          <p:spTgt spid="22733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7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2" grpId="0"/>
      <p:bldP spid="227339" grpId="0" animBg="1"/>
      <p:bldP spid="227340"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630" y="416425"/>
            <a:ext cx="9143999" cy="5943599"/>
          </a:xfrm>
          <a:prstGeom prst="rect">
            <a:avLst/>
          </a:prstGeom>
        </p:spPr>
      </p:pic>
      <p:sp>
        <p:nvSpPr>
          <p:cNvPr id="111618" name="Rectangle 2"/>
          <p:cNvSpPr>
            <a:spLocks noGrp="1" noChangeArrowheads="1"/>
          </p:cNvSpPr>
          <p:nvPr>
            <p:ph type="ctrTitle"/>
          </p:nvPr>
        </p:nvSpPr>
        <p:spPr>
          <a:xfrm>
            <a:off x="-4630" y="416425"/>
            <a:ext cx="9148629" cy="6441575"/>
          </a:xfrm>
        </p:spPr>
        <p:txBody>
          <a:bodyPr/>
          <a:lstStyle/>
          <a:p>
            <a:r>
              <a:rPr lang="en-US" sz="3200" b="1" dirty="0" smtClean="0">
                <a:effectLst>
                  <a:glow rad="177800">
                    <a:schemeClr val="tx1"/>
                  </a:glow>
                </a:effectLst>
                <a:latin typeface="Arial" charset="0"/>
                <a:ea typeface="ＭＳ Ｐゴシック" charset="0"/>
              </a:rPr>
              <a:t>"What </a:t>
            </a:r>
            <a:r>
              <a:rPr lang="en-US" sz="3200" b="1" dirty="0">
                <a:effectLst>
                  <a:glow rad="177800">
                    <a:schemeClr val="tx1"/>
                  </a:glow>
                </a:effectLst>
                <a:latin typeface="Arial" charset="0"/>
                <a:ea typeface="ＭＳ Ｐゴシック" charset="0"/>
              </a:rPr>
              <a:t>was acceptable to that local society was abhorred by Christ. Their departure from morality had gone on for some time (v. 21). The church in Thyatira may have first heard the gospel from Lydia, converted through </a:t>
            </a:r>
            <a:r>
              <a:rPr lang="en-US" sz="3200" b="1" dirty="0" smtClean="0">
                <a:effectLst>
                  <a:glow rad="177800">
                    <a:schemeClr val="tx1"/>
                  </a:glow>
                </a:effectLst>
                <a:latin typeface="Arial" charset="0"/>
                <a:ea typeface="ＭＳ Ｐゴシック" charset="0"/>
              </a:rPr>
              <a:t>Paul</a:t>
            </a:r>
            <a:r>
              <a:rPr lang="fr-FR" sz="3200" b="1" dirty="0" smtClean="0">
                <a:effectLst>
                  <a:glow rad="177800">
                    <a:schemeClr val="tx1"/>
                  </a:glow>
                </a:effectLst>
                <a:latin typeface="Arial" charset="0"/>
                <a:ea typeface="ＭＳ Ｐゴシック" charset="0"/>
              </a:rPr>
              <a:t>'</a:t>
            </a:r>
            <a:r>
              <a:rPr lang="en-US" sz="3200" b="1" dirty="0" smtClean="0">
                <a:effectLst>
                  <a:glow rad="177800">
                    <a:schemeClr val="tx1"/>
                  </a:glow>
                </a:effectLst>
                <a:latin typeface="Arial" charset="0"/>
                <a:ea typeface="ＭＳ Ｐゴシック" charset="0"/>
              </a:rPr>
              <a:t>s </a:t>
            </a:r>
            <a:r>
              <a:rPr lang="en-US" sz="3200" b="1" dirty="0">
                <a:effectLst>
                  <a:glow rad="177800">
                    <a:schemeClr val="tx1"/>
                  </a:glow>
                </a:effectLst>
                <a:latin typeface="Arial" charset="0"/>
                <a:ea typeface="ＭＳ Ｐゴシック" charset="0"/>
              </a:rPr>
              <a:t>ministry (Acts 16:14-15). Interestingly now a woman, a self-claimed </a:t>
            </a:r>
            <a:r>
              <a:rPr lang="fr-FR" sz="3200" b="1" dirty="0" smtClean="0">
                <a:effectLst>
                  <a:glow rad="177800">
                    <a:schemeClr val="tx1"/>
                  </a:glow>
                </a:effectLst>
                <a:latin typeface="Arial" charset="0"/>
                <a:ea typeface="ＭＳ Ｐゴシック" charset="0"/>
              </a:rPr>
              <a:t>'</a:t>
            </a:r>
            <a:r>
              <a:rPr lang="en-US" sz="3200" b="1" dirty="0" smtClean="0">
                <a:effectLst>
                  <a:glow rad="177800">
                    <a:schemeClr val="tx1"/>
                  </a:glow>
                </a:effectLst>
                <a:latin typeface="Arial" charset="0"/>
                <a:ea typeface="ＭＳ Ｐゴシック" charset="0"/>
              </a:rPr>
              <a:t>prophetess,</a:t>
            </a:r>
            <a:r>
              <a:rPr lang="fr-FR" sz="3200" b="1" dirty="0" smtClean="0">
                <a:effectLst>
                  <a:glow rad="177800">
                    <a:schemeClr val="tx1"/>
                  </a:glow>
                </a:effectLst>
                <a:latin typeface="Arial" charset="0"/>
                <a:ea typeface="ＭＳ Ｐゴシック" charset="0"/>
              </a:rPr>
              <a:t>'</a:t>
            </a:r>
            <a:r>
              <a:rPr lang="en-US" sz="3200" b="1" dirty="0" smtClean="0">
                <a:effectLst>
                  <a:glow rad="177800">
                    <a:schemeClr val="tx1"/>
                  </a:glow>
                </a:effectLst>
                <a:latin typeface="Arial" charset="0"/>
                <a:ea typeface="ＭＳ Ｐゴシック" charset="0"/>
              </a:rPr>
              <a:t> </a:t>
            </a:r>
            <a:r>
              <a:rPr lang="en-US" sz="3200" b="1" dirty="0">
                <a:effectLst>
                  <a:glow rad="177800">
                    <a:schemeClr val="tx1"/>
                  </a:glow>
                </a:effectLst>
                <a:latin typeface="Arial" charset="0"/>
                <a:ea typeface="ＭＳ Ｐゴシック" charset="0"/>
              </a:rPr>
              <a:t>was influencing the church. Her name </a:t>
            </a:r>
            <a:r>
              <a:rPr lang="fr-FR" sz="3200" b="1" dirty="0" smtClean="0">
                <a:effectLst>
                  <a:glow rad="177800">
                    <a:schemeClr val="tx1"/>
                  </a:glow>
                </a:effectLst>
                <a:latin typeface="Arial" charset="0"/>
                <a:ea typeface="ＭＳ Ｐゴシック" charset="0"/>
              </a:rPr>
              <a:t>'</a:t>
            </a:r>
            <a:r>
              <a:rPr lang="en-US" sz="3200" b="1" dirty="0" smtClean="0">
                <a:effectLst>
                  <a:glow rad="177800">
                    <a:schemeClr val="tx1"/>
                  </a:glow>
                </a:effectLst>
                <a:latin typeface="Arial" charset="0"/>
                <a:ea typeface="ＭＳ Ｐゴシック" charset="0"/>
              </a:rPr>
              <a:t>Jezebel</a:t>
            </a:r>
            <a:r>
              <a:rPr lang="fr-FR" sz="3200" b="1" dirty="0" smtClean="0">
                <a:effectLst>
                  <a:glow rad="177800">
                    <a:schemeClr val="tx1"/>
                  </a:glow>
                </a:effectLst>
                <a:latin typeface="Arial" charset="0"/>
                <a:ea typeface="ＭＳ Ｐゴシック" charset="0"/>
              </a:rPr>
              <a:t>'</a:t>
            </a:r>
            <a:r>
              <a:rPr lang="en-US" sz="3200" b="1" dirty="0" smtClean="0">
                <a:effectLst>
                  <a:glow rad="177800">
                    <a:schemeClr val="tx1"/>
                  </a:glow>
                </a:effectLst>
                <a:latin typeface="Arial" charset="0"/>
                <a:ea typeface="ＭＳ Ｐゴシック" charset="0"/>
              </a:rPr>
              <a:t> </a:t>
            </a:r>
            <a:r>
              <a:rPr lang="en-US" sz="3200" b="1" dirty="0">
                <a:effectLst>
                  <a:glow rad="177800">
                    <a:schemeClr val="tx1"/>
                  </a:glow>
                </a:effectLst>
                <a:latin typeface="Arial" charset="0"/>
                <a:ea typeface="ＭＳ Ｐゴシック" charset="0"/>
              </a:rPr>
              <a:t>suggests that she was corrupting the Thyatira church much like </a:t>
            </a:r>
            <a:r>
              <a:rPr lang="en-US" sz="3200" b="1" dirty="0" smtClean="0">
                <a:effectLst>
                  <a:glow rad="177800">
                    <a:schemeClr val="tx1"/>
                  </a:glow>
                </a:effectLst>
                <a:latin typeface="Arial" charset="0"/>
                <a:ea typeface="ＭＳ Ｐゴシック" charset="0"/>
              </a:rPr>
              <a:t>Ahab</a:t>
            </a:r>
            <a:r>
              <a:rPr lang="fr-FR" sz="3200" b="1" dirty="0" smtClean="0">
                <a:effectLst>
                  <a:glow rad="177800">
                    <a:schemeClr val="tx1"/>
                  </a:glow>
                </a:effectLst>
                <a:latin typeface="Arial" charset="0"/>
                <a:ea typeface="ＭＳ Ｐゴシック" charset="0"/>
              </a:rPr>
              <a:t>'</a:t>
            </a:r>
            <a:r>
              <a:rPr lang="en-US" sz="3200" b="1" dirty="0" smtClean="0">
                <a:effectLst>
                  <a:glow rad="177800">
                    <a:schemeClr val="tx1"/>
                  </a:glow>
                </a:effectLst>
                <a:latin typeface="Arial" charset="0"/>
                <a:ea typeface="ＭＳ Ｐゴシック" charset="0"/>
              </a:rPr>
              <a:t>s </a:t>
            </a:r>
            <a:r>
              <a:rPr lang="en-US" sz="3200" b="1" dirty="0">
                <a:effectLst>
                  <a:glow rad="177800">
                    <a:schemeClr val="tx1"/>
                  </a:glow>
                </a:effectLst>
                <a:latin typeface="Arial" charset="0"/>
                <a:ea typeface="ＭＳ Ｐゴシック" charset="0"/>
              </a:rPr>
              <a:t>wife Jezebel corrupted Israel (1 Kings 16:31-33</a:t>
            </a:r>
            <a:r>
              <a:rPr lang="en-US" sz="3200" b="1" dirty="0" smtClean="0">
                <a:effectLst>
                  <a:glow rad="177800">
                    <a:schemeClr val="tx1"/>
                  </a:glow>
                </a:effectLst>
                <a:latin typeface="Arial" charset="0"/>
                <a:ea typeface="ＭＳ Ｐゴシック" charset="0"/>
              </a:rPr>
              <a:t>)" (Walvoord, </a:t>
            </a:r>
            <a:r>
              <a:rPr lang="en-US" sz="3200" b="1" i="1" dirty="0" smtClean="0">
                <a:effectLst>
                  <a:glow rad="177800">
                    <a:schemeClr val="tx1"/>
                  </a:glow>
                </a:effectLst>
                <a:latin typeface="Arial" charset="0"/>
                <a:ea typeface="ＭＳ Ｐゴシック" charset="0"/>
              </a:rPr>
              <a:t>BKC</a:t>
            </a:r>
            <a:r>
              <a:rPr lang="en-US" sz="3200" b="1" dirty="0">
                <a:effectLst>
                  <a:glow rad="177800">
                    <a:schemeClr val="tx1"/>
                  </a:glow>
                </a:effectLst>
                <a:latin typeface="Arial" charset="0"/>
                <a:ea typeface="ＭＳ Ｐゴシック" charset="0"/>
              </a:rPr>
              <a:t>) </a:t>
            </a:r>
          </a:p>
        </p:txBody>
      </p:sp>
    </p:spTree>
    <p:extLst>
      <p:ext uri="{BB962C8B-B14F-4D97-AF65-F5344CB8AC3E}">
        <p14:creationId xmlns:p14="http://schemas.microsoft.com/office/powerpoint/2010/main" val="32770471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 calcmode="lin" valueType="num">
                                      <p:cBhvr>
                                        <p:cTn id="7" dur="500" fill="hold"/>
                                        <p:tgtEl>
                                          <p:spTgt spid="111618"/>
                                        </p:tgtEl>
                                        <p:attrNameLst>
                                          <p:attrName>ppt_w</p:attrName>
                                        </p:attrNameLst>
                                      </p:cBhvr>
                                      <p:tavLst>
                                        <p:tav tm="0">
                                          <p:val>
                                            <p:fltVal val="0"/>
                                          </p:val>
                                        </p:tav>
                                        <p:tav tm="100000">
                                          <p:val>
                                            <p:strVal val="#ppt_w"/>
                                          </p:val>
                                        </p:tav>
                                      </p:tavLst>
                                    </p:anim>
                                    <p:anim calcmode="lin" valueType="num">
                                      <p:cBhvr>
                                        <p:cTn id="8" dur="500" fill="hold"/>
                                        <p:tgtEl>
                                          <p:spTgt spid="111618"/>
                                        </p:tgtEl>
                                        <p:attrNameLst>
                                          <p:attrName>ppt_h</p:attrName>
                                        </p:attrNameLst>
                                      </p:cBhvr>
                                      <p:tavLst>
                                        <p:tav tm="0">
                                          <p:val>
                                            <p:fltVal val="0"/>
                                          </p:val>
                                        </p:tav>
                                        <p:tav tm="100000">
                                          <p:val>
                                            <p:strVal val="#ppt_h"/>
                                          </p:val>
                                        </p:tav>
                                      </p:tavLst>
                                    </p:anim>
                                    <p:animEffect transition="in" filter="fade">
                                      <p:cBhvr>
                                        <p:cTn id="9" dur="500"/>
                                        <p:tgtEl>
                                          <p:spTgt spid="111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6673"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76525"/>
            <a:chOff x="3059832" y="2348880"/>
            <a:chExt cx="2664304" cy="2677656"/>
          </a:xfrm>
        </p:grpSpPr>
        <p:sp>
          <p:nvSpPr>
            <p:cNvPr id="796699" name="Oval Callout 2"/>
            <p:cNvSpPr>
              <a:spLocks noChangeArrowheads="1"/>
            </p:cNvSpPr>
            <p:nvPr/>
          </p:nvSpPr>
          <p:spPr bwMode="auto">
            <a:xfrm>
              <a:off x="3059832" y="2348880"/>
              <a:ext cx="2664304" cy="2664312"/>
            </a:xfrm>
            <a:prstGeom prst="wedgeEllipseCallout">
              <a:avLst>
                <a:gd name="adj1" fmla="val 70750"/>
                <a:gd name="adj2" fmla="val -90866"/>
              </a:avLst>
            </a:prstGeom>
            <a:solidFill>
              <a:srgbClr val="FF0000"/>
            </a:solidFill>
            <a:ln>
              <a:noFill/>
            </a:ln>
            <a:extLst>
              <a:ext uri="{91240B29-F687-4f45-9708-019B960494DF}">
                <a14:hiddenLine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348880"/>
              <a:ext cx="2448495" cy="2677656"/>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The Son of God with eyes like blazing fire and feet like burnished brass</a:t>
              </a:r>
            </a:p>
          </p:txBody>
        </p:sp>
      </p:grpSp>
      <p:grpSp>
        <p:nvGrpSpPr>
          <p:cNvPr id="7" name="Group 6"/>
          <p:cNvGrpSpPr>
            <a:grpSpLocks/>
          </p:cNvGrpSpPr>
          <p:nvPr/>
        </p:nvGrpSpPr>
        <p:grpSpPr bwMode="auto">
          <a:xfrm>
            <a:off x="2771775" y="2276475"/>
            <a:ext cx="3098800" cy="2879725"/>
            <a:chOff x="2983932" y="2348880"/>
            <a:chExt cx="2963986" cy="2664296"/>
          </a:xfrm>
        </p:grpSpPr>
        <p:sp>
          <p:nvSpPr>
            <p:cNvPr id="796697"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849"/>
              <a:ext cx="2963986" cy="2363204"/>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endParaRPr lang="en-US" sz="12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Deeds, love, </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faith, service, perseverance, doing more </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than at first</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796695"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3421865" y="1878167"/>
              <a:ext cx="2012238" cy="2678491"/>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Tolerates Jezebel with her immorality and idolatry</a:t>
              </a:r>
            </a:p>
          </p:txBody>
        </p:sp>
      </p:grpSp>
      <p:grpSp>
        <p:nvGrpSpPr>
          <p:cNvPr id="28" name="Group 27"/>
          <p:cNvGrpSpPr>
            <a:grpSpLocks noChangeAspect="1"/>
          </p:cNvGrpSpPr>
          <p:nvPr/>
        </p:nvGrpSpPr>
        <p:grpSpPr bwMode="auto">
          <a:xfrm>
            <a:off x="1572452" y="821909"/>
            <a:ext cx="5688013" cy="5688012"/>
            <a:chOff x="1475656" y="836712"/>
            <a:chExt cx="5904656" cy="5688632"/>
          </a:xfrm>
        </p:grpSpPr>
        <p:sp>
          <p:nvSpPr>
            <p:cNvPr id="796691"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30" name="TextBox 29"/>
            <p:cNvSpPr txBox="1"/>
            <p:nvPr/>
          </p:nvSpPr>
          <p:spPr>
            <a:xfrm>
              <a:off x="1923902" y="836712"/>
              <a:ext cx="5008164" cy="5263136"/>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Warning</a:t>
              </a:r>
            </a:p>
            <a:p>
              <a:pPr algn="ctr" defTabSz="914400" eaLnBrk="0" fontAlgn="base" hangingPunct="0">
                <a:spcBef>
                  <a:spcPct val="0"/>
                </a:spcBef>
                <a:spcAft>
                  <a:spcPct val="0"/>
                </a:spcAft>
                <a:defRPr/>
              </a:pP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I am bringing her [Jezebel] violent illness, and adulterers with her into terrible suffering, unless they repent; and I will strike her followers with a deadly disease, and then all the churches will know that I am the one who searches minds and hearts. I will repay each one of you what your deeds deserve. </a:t>
              </a:r>
            </a:p>
          </p:txBody>
        </p:sp>
      </p:grpSp>
      <p:sp>
        <p:nvSpPr>
          <p:cNvPr id="796679"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Thyatira (Rev. 2:18-29)</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96688"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prstClr val="white"/>
                </a:solidFill>
                <a:latin typeface="Arial" charset="0"/>
                <a:cs typeface="Arial" charset="0"/>
              </a:rPr>
              <a:t>355</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1126619263"/>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60"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23400" y="181752"/>
            <a:ext cx="7607300" cy="6070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1618" name="Rectangle 2"/>
          <p:cNvSpPr>
            <a:spLocks noGrp="1" noChangeArrowheads="1"/>
          </p:cNvSpPr>
          <p:nvPr>
            <p:ph type="ctrTitle"/>
          </p:nvPr>
        </p:nvSpPr>
        <p:spPr>
          <a:xfrm>
            <a:off x="0" y="0"/>
            <a:ext cx="9144000" cy="1335242"/>
          </a:xfrm>
          <a:extLst/>
        </p:spPr>
        <p:txBody>
          <a:bodyPr/>
          <a:lstStyle/>
          <a:p>
            <a:pPr>
              <a:defRPr/>
            </a:pPr>
            <a:r>
              <a:rPr lang="en-US" sz="5400" b="1" dirty="0">
                <a:effectLst>
                  <a:glow rad="177800">
                    <a:schemeClr val="tx1"/>
                  </a:glow>
                </a:effectLst>
                <a:latin typeface="Arial" charset="0"/>
                <a:ea typeface="ＭＳ Ｐゴシック" charset="0"/>
              </a:rPr>
              <a:t>Pornography</a:t>
            </a:r>
          </a:p>
        </p:txBody>
      </p:sp>
      <p:grpSp>
        <p:nvGrpSpPr>
          <p:cNvPr id="2" name="Group 1"/>
          <p:cNvGrpSpPr/>
          <p:nvPr/>
        </p:nvGrpSpPr>
        <p:grpSpPr>
          <a:xfrm>
            <a:off x="-1" y="1333441"/>
            <a:ext cx="9144001" cy="4481512"/>
            <a:chOff x="-1" y="1335088"/>
            <a:chExt cx="9144001" cy="4481512"/>
          </a:xfrm>
        </p:grpSpPr>
        <p:pic>
          <p:nvPicPr>
            <p:cNvPr id="459779" name="Picture 1" descr="Screen Shot 2013-11-22 at 4.14.19 p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335088"/>
              <a:ext cx="9144000" cy="448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3154"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rot="10800000">
              <a:off x="22000" y="2590800"/>
              <a:ext cx="1959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3155"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10800000">
              <a:off x="7186612" y="2587626"/>
              <a:ext cx="1957387"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3156" name="Picture 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10800000">
              <a:off x="6553200" y="4267200"/>
              <a:ext cx="2590799"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3157" name="Picture 5"/>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 y="4038600"/>
              <a:ext cx="2057401"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3159" name="Picture 7"/>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6516910" y="2895600"/>
              <a:ext cx="669702" cy="345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p:cNvSpPr txBox="1"/>
          <p:nvPr/>
        </p:nvSpPr>
        <p:spPr>
          <a:xfrm>
            <a:off x="-8296" y="2227940"/>
            <a:ext cx="1959201" cy="1631216"/>
          </a:xfrm>
          <a:prstGeom prst="rect">
            <a:avLst/>
          </a:prstGeom>
          <a:noFill/>
        </p:spPr>
        <p:txBody>
          <a:bodyPr wrap="square" rtlCol="0">
            <a:spAutoFit/>
          </a:bodyPr>
          <a:lstStyle/>
          <a:p>
            <a:r>
              <a:rPr lang="en-US" sz="2000" b="1" dirty="0" smtClean="0">
                <a:solidFill>
                  <a:srgbClr val="000000"/>
                </a:solidFill>
                <a:latin typeface="Arial" pitchFamily="34" charset="0"/>
                <a:ea typeface="ＭＳ Ｐゴシック" charset="0"/>
                <a:cs typeface="Arial" pitchFamily="34" charset="0"/>
              </a:rPr>
              <a:t>Every 30 minutes: A </a:t>
            </a:r>
            <a:r>
              <a:rPr lang="en-US" sz="2000" b="1" dirty="0" smtClean="0">
                <a:solidFill>
                  <a:srgbClr val="FF0000"/>
                </a:solidFill>
                <a:latin typeface="Arial" pitchFamily="34" charset="0"/>
                <a:ea typeface="ＭＳ Ｐゴシック" charset="0"/>
                <a:cs typeface="Arial" pitchFamily="34" charset="0"/>
              </a:rPr>
              <a:t>porn film is made</a:t>
            </a:r>
            <a:r>
              <a:rPr lang="en-US" sz="2000" b="1" dirty="0" smtClean="0">
                <a:solidFill>
                  <a:srgbClr val="000000"/>
                </a:solidFill>
                <a:latin typeface="Arial" pitchFamily="34" charset="0"/>
                <a:ea typeface="ＭＳ Ｐゴシック" charset="0"/>
                <a:cs typeface="Arial" pitchFamily="34" charset="0"/>
              </a:rPr>
              <a:t> in the USA.</a:t>
            </a:r>
            <a:endParaRPr lang="en-US" sz="2000" b="1" dirty="0">
              <a:solidFill>
                <a:srgbClr val="000000"/>
              </a:solidFill>
              <a:latin typeface="Arial" pitchFamily="34" charset="0"/>
              <a:ea typeface="ＭＳ Ｐゴシック" charset="0"/>
              <a:cs typeface="Arial" pitchFamily="34" charset="0"/>
            </a:endParaRPr>
          </a:p>
        </p:txBody>
      </p:sp>
      <p:sp>
        <p:nvSpPr>
          <p:cNvPr id="14" name="TextBox 13"/>
          <p:cNvSpPr txBox="1"/>
          <p:nvPr/>
        </p:nvSpPr>
        <p:spPr>
          <a:xfrm>
            <a:off x="-1" y="4028084"/>
            <a:ext cx="2209801" cy="1631216"/>
          </a:xfrm>
          <a:prstGeom prst="rect">
            <a:avLst/>
          </a:prstGeom>
          <a:noFill/>
        </p:spPr>
        <p:txBody>
          <a:bodyPr wrap="square" rtlCol="0">
            <a:spAutoFit/>
          </a:bodyPr>
          <a:lstStyle/>
          <a:p>
            <a:r>
              <a:rPr lang="en-US" sz="2000" b="1" dirty="0" smtClean="0">
                <a:solidFill>
                  <a:srgbClr val="000000"/>
                </a:solidFill>
                <a:latin typeface="Arial" pitchFamily="34" charset="0"/>
                <a:ea typeface="ＭＳ Ｐゴシック" charset="0"/>
                <a:cs typeface="Arial" pitchFamily="34" charset="0"/>
              </a:rPr>
              <a:t>The United States produces </a:t>
            </a:r>
            <a:r>
              <a:rPr lang="en-US" sz="2000" b="1" dirty="0" smtClean="0">
                <a:solidFill>
                  <a:srgbClr val="FF0000"/>
                </a:solidFill>
                <a:latin typeface="Arial" pitchFamily="34" charset="0"/>
                <a:ea typeface="ＭＳ Ｐゴシック" charset="0"/>
                <a:cs typeface="Arial" pitchFamily="34" charset="0"/>
              </a:rPr>
              <a:t>89% </a:t>
            </a:r>
            <a:r>
              <a:rPr lang="en-US" sz="2000" b="1" dirty="0" smtClean="0">
                <a:solidFill>
                  <a:srgbClr val="000000"/>
                </a:solidFill>
                <a:latin typeface="Arial" pitchFamily="34" charset="0"/>
                <a:ea typeface="ＭＳ Ｐゴシック" charset="0"/>
                <a:cs typeface="Arial" pitchFamily="34" charset="0"/>
              </a:rPr>
              <a:t>of all pornographic websites.</a:t>
            </a:r>
            <a:endParaRPr lang="en-US" sz="2000" b="1" dirty="0">
              <a:solidFill>
                <a:srgbClr val="000000"/>
              </a:solidFill>
              <a:latin typeface="Arial" pitchFamily="34" charset="0"/>
              <a:ea typeface="ＭＳ Ｐゴシック" charset="0"/>
              <a:cs typeface="Arial" pitchFamily="34" charset="0"/>
            </a:endParaRPr>
          </a:p>
        </p:txBody>
      </p:sp>
      <p:sp>
        <p:nvSpPr>
          <p:cNvPr id="15" name="TextBox 14"/>
          <p:cNvSpPr txBox="1"/>
          <p:nvPr/>
        </p:nvSpPr>
        <p:spPr>
          <a:xfrm>
            <a:off x="6553200" y="4267200"/>
            <a:ext cx="2577546" cy="1323439"/>
          </a:xfrm>
          <a:prstGeom prst="rect">
            <a:avLst/>
          </a:prstGeom>
          <a:noFill/>
        </p:spPr>
        <p:txBody>
          <a:bodyPr wrap="square" rtlCol="0">
            <a:spAutoFit/>
          </a:bodyPr>
          <a:lstStyle/>
          <a:p>
            <a:pPr algn="r"/>
            <a:r>
              <a:rPr lang="en-US" sz="2000" b="1" dirty="0" smtClean="0">
                <a:solidFill>
                  <a:srgbClr val="FF0000"/>
                </a:solidFill>
                <a:latin typeface="Arial" pitchFamily="34" charset="0"/>
                <a:ea typeface="ＭＳ Ｐゴシック" charset="0"/>
                <a:cs typeface="Arial" pitchFamily="34" charset="0"/>
              </a:rPr>
              <a:t>42.7% </a:t>
            </a:r>
            <a:r>
              <a:rPr lang="en-US" sz="2000" b="1" dirty="0" smtClean="0">
                <a:solidFill>
                  <a:srgbClr val="000000"/>
                </a:solidFill>
                <a:latin typeface="Arial" pitchFamily="34" charset="0"/>
                <a:ea typeface="ＭＳ Ｐゴシック" charset="0"/>
                <a:cs typeface="Arial" pitchFamily="34" charset="0"/>
              </a:rPr>
              <a:t>of internet users view porn </a:t>
            </a:r>
            <a:r>
              <a:rPr lang="en-US" sz="2000" b="1" dirty="0" smtClean="0">
                <a:solidFill>
                  <a:srgbClr val="FF0000"/>
                </a:solidFill>
                <a:latin typeface="Arial" pitchFamily="34" charset="0"/>
                <a:ea typeface="ＭＳ Ｐゴシック" charset="0"/>
                <a:cs typeface="Arial" pitchFamily="34" charset="0"/>
              </a:rPr>
              <a:t>(that’s 102,434,567 people)</a:t>
            </a:r>
            <a:endParaRPr lang="en-US" sz="2000" b="1" dirty="0">
              <a:solidFill>
                <a:srgbClr val="FF0000"/>
              </a:solidFill>
              <a:latin typeface="Arial" pitchFamily="34" charset="0"/>
              <a:ea typeface="ＭＳ Ｐゴシック" charset="0"/>
              <a:cs typeface="Arial" pitchFamily="34" charset="0"/>
            </a:endParaRPr>
          </a:p>
        </p:txBody>
      </p:sp>
      <p:sp>
        <p:nvSpPr>
          <p:cNvPr id="16" name="TextBox 15"/>
          <p:cNvSpPr txBox="1"/>
          <p:nvPr/>
        </p:nvSpPr>
        <p:spPr>
          <a:xfrm>
            <a:off x="6881837" y="2386214"/>
            <a:ext cx="2278985" cy="1015663"/>
          </a:xfrm>
          <a:prstGeom prst="rect">
            <a:avLst/>
          </a:prstGeom>
          <a:noFill/>
        </p:spPr>
        <p:txBody>
          <a:bodyPr wrap="square" rtlCol="0">
            <a:spAutoFit/>
          </a:bodyPr>
          <a:lstStyle/>
          <a:p>
            <a:pPr algn="r"/>
            <a:r>
              <a:rPr lang="en-US" sz="2000" b="1" dirty="0" smtClean="0">
                <a:solidFill>
                  <a:srgbClr val="000000"/>
                </a:solidFill>
                <a:latin typeface="Arial" pitchFamily="34" charset="0"/>
                <a:ea typeface="ＭＳ Ｐゴシック" charset="0"/>
                <a:cs typeface="Arial" pitchFamily="34" charset="0"/>
              </a:rPr>
              <a:t>Every second:</a:t>
            </a:r>
            <a:endParaRPr lang="en-US" sz="2000" b="1" dirty="0">
              <a:solidFill>
                <a:srgbClr val="000000"/>
              </a:solidFill>
              <a:latin typeface="Arial" pitchFamily="34" charset="0"/>
              <a:ea typeface="ＭＳ Ｐゴシック" charset="0"/>
              <a:cs typeface="Arial" pitchFamily="34" charset="0"/>
            </a:endParaRPr>
          </a:p>
          <a:p>
            <a:pPr algn="r"/>
            <a:r>
              <a:rPr lang="en-US" sz="2000" b="1" dirty="0" smtClean="0">
                <a:solidFill>
                  <a:srgbClr val="FF0000"/>
                </a:solidFill>
                <a:latin typeface="Arial" pitchFamily="34" charset="0"/>
                <a:ea typeface="ＭＳ Ｐゴシック" charset="0"/>
                <a:cs typeface="Arial" pitchFamily="34" charset="0"/>
              </a:rPr>
              <a:t>30.000 </a:t>
            </a:r>
            <a:r>
              <a:rPr lang="en-US" sz="2000" b="1" dirty="0" smtClean="0">
                <a:solidFill>
                  <a:srgbClr val="000000"/>
                </a:solidFill>
                <a:latin typeface="Arial" pitchFamily="34" charset="0"/>
                <a:ea typeface="ＭＳ Ｐゴシック" charset="0"/>
                <a:cs typeface="Arial" pitchFamily="34" charset="0"/>
              </a:rPr>
              <a:t>people are viewing porn.</a:t>
            </a:r>
            <a:endParaRPr lang="en-US" sz="2000" b="1" dirty="0">
              <a:solidFill>
                <a:srgbClr val="000000"/>
              </a:solidFill>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324555745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29" y="908720"/>
            <a:ext cx="3352494" cy="4835624"/>
          </a:xfrm>
        </p:spPr>
        <p:txBody>
          <a:bodyPr/>
          <a:lstStyle/>
          <a:p>
            <a:r>
              <a:rPr lang="en-US" b="1" dirty="0" smtClean="0">
                <a:effectLst>
                  <a:glow rad="177800">
                    <a:schemeClr val="tx1"/>
                  </a:glow>
                </a:effectLst>
                <a:latin typeface="Arial" charset="0"/>
                <a:ea typeface="ＭＳ Ｐゴシック" charset="0"/>
              </a:rPr>
              <a:t>HIV • AIDS</a:t>
            </a:r>
            <a:endParaRPr lang="en-US" b="1" dirty="0">
              <a:effectLst>
                <a:glow rad="177800">
                  <a:schemeClr val="tx1"/>
                </a:glow>
              </a:effectLst>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16581024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29" y="908720"/>
            <a:ext cx="3352494" cy="4835624"/>
          </a:xfrm>
        </p:spPr>
        <p:txBody>
          <a:bodyPr/>
          <a:lstStyle/>
          <a:p>
            <a:r>
              <a:rPr lang="en-US" b="1" dirty="0" smtClean="0">
                <a:effectLst>
                  <a:glow rad="177800">
                    <a:schemeClr val="tx1"/>
                  </a:glow>
                </a:effectLst>
                <a:latin typeface="Arial" charset="0"/>
                <a:ea typeface="ＭＳ Ｐゴシック" charset="0"/>
              </a:rPr>
              <a:t>AIDS</a:t>
            </a:r>
            <a:endParaRPr lang="en-US" b="1" dirty="0">
              <a:effectLst>
                <a:glow rad="177800">
                  <a:schemeClr val="tx1"/>
                </a:glow>
              </a:effectLst>
              <a:latin typeface="Arial" charset="0"/>
              <a:ea typeface="ＭＳ Ｐゴシック" charset="0"/>
            </a:endParaRPr>
          </a:p>
        </p:txBody>
      </p:sp>
      <p:pic>
        <p:nvPicPr>
          <p:cNvPr id="3" name="Picture 2"/>
          <p:cNvPicPr>
            <a:picLocks noChangeAspect="1"/>
          </p:cNvPicPr>
          <p:nvPr/>
        </p:nvPicPr>
        <p:blipFill>
          <a:blip r:embed="rId3"/>
          <a:stretch>
            <a:fillRect/>
          </a:stretch>
        </p:blipFill>
        <p:spPr>
          <a:xfrm>
            <a:off x="608877" y="561"/>
            <a:ext cx="8037152" cy="6822649"/>
          </a:xfrm>
          <a:prstGeom prst="rect">
            <a:avLst/>
          </a:prstGeom>
        </p:spPr>
      </p:pic>
      <p:sp>
        <p:nvSpPr>
          <p:cNvPr id="2" name="TextBox 1"/>
          <p:cNvSpPr txBox="1"/>
          <p:nvPr/>
        </p:nvSpPr>
        <p:spPr>
          <a:xfrm>
            <a:off x="6826706" y="3998673"/>
            <a:ext cx="1673092" cy="584776"/>
          </a:xfrm>
          <a:prstGeom prst="rect">
            <a:avLst/>
          </a:prstGeom>
          <a:solidFill>
            <a:srgbClr val="FF0000"/>
          </a:solidFill>
        </p:spPr>
        <p:txBody>
          <a:bodyPr wrap="square" rtlCol="0">
            <a:spAutoFit/>
          </a:bodyPr>
          <a:lstStyle/>
          <a:p>
            <a:r>
              <a:rPr lang="en-US" sz="1600" b="1" dirty="0" smtClean="0">
                <a:solidFill>
                  <a:srgbClr val="FFFFFF"/>
                </a:solidFill>
                <a:latin typeface="Arial"/>
                <a:cs typeface="Arial"/>
              </a:rPr>
              <a:t>South and Southeast Asia</a:t>
            </a:r>
            <a:endParaRPr lang="en-US" sz="1600" b="1" dirty="0">
              <a:solidFill>
                <a:srgbClr val="FFFFFF"/>
              </a:solidFill>
              <a:latin typeface="Arial"/>
              <a:cs typeface="Arial"/>
            </a:endParaRPr>
          </a:p>
        </p:txBody>
      </p:sp>
    </p:spTree>
    <p:extLst>
      <p:ext uri="{BB962C8B-B14F-4D97-AF65-F5344CB8AC3E}">
        <p14:creationId xmlns:p14="http://schemas.microsoft.com/office/powerpoint/2010/main" val="154627391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7700" y="0"/>
            <a:ext cx="7840266" cy="6858000"/>
          </a:xfrm>
          <a:prstGeom prst="rect">
            <a:avLst/>
          </a:prstGeom>
        </p:spPr>
      </p:pic>
      <p:sp>
        <p:nvSpPr>
          <p:cNvPr id="269314" name="Title 1"/>
          <p:cNvSpPr>
            <a:spLocks noGrp="1"/>
          </p:cNvSpPr>
          <p:nvPr>
            <p:ph type="title"/>
          </p:nvPr>
        </p:nvSpPr>
        <p:spPr>
          <a:xfrm>
            <a:off x="-36513" y="3848101"/>
            <a:ext cx="9180513" cy="3009900"/>
          </a:xfrm>
          <a:solidFill>
            <a:schemeClr val="tx1"/>
          </a:solidFill>
        </p:spPr>
        <p:txBody>
          <a:bodyPr/>
          <a:lstStyle/>
          <a:p>
            <a:r>
              <a:rPr lang="en-US" sz="3200" b="1" dirty="0" smtClean="0">
                <a:latin typeface="Arial" charset="0"/>
              </a:rPr>
              <a:t>"Therefore</a:t>
            </a:r>
            <a:r>
              <a:rPr lang="en-US" sz="3200" b="1" dirty="0">
                <a:latin typeface="Arial" charset="0"/>
              </a:rPr>
              <a:t>, I will throw her on a bed of suffering, and those who commit adultery with her will suffer greatly unless they repent and turn away from her evil deeds. </a:t>
            </a:r>
            <a:r>
              <a:rPr lang="en-US" sz="3200" b="1" baseline="30000" dirty="0" smtClean="0">
                <a:latin typeface="Arial" charset="0"/>
              </a:rPr>
              <a:t>23</a:t>
            </a:r>
            <a:r>
              <a:rPr lang="en-US" sz="3200" b="1" dirty="0" smtClean="0">
                <a:latin typeface="Arial" charset="0"/>
              </a:rPr>
              <a:t>I </a:t>
            </a:r>
            <a:r>
              <a:rPr lang="en-US" sz="3200" b="1" dirty="0">
                <a:latin typeface="Arial" charset="0"/>
              </a:rPr>
              <a:t>will strike her children </a:t>
            </a:r>
            <a:r>
              <a:rPr lang="en-US" sz="3200" b="1" dirty="0" smtClean="0">
                <a:latin typeface="Arial" charset="0"/>
              </a:rPr>
              <a:t>dead…" (2:22-23a </a:t>
            </a:r>
            <a:r>
              <a:rPr lang="en-US" sz="2800" b="1" dirty="0" smtClean="0">
                <a:latin typeface="Arial" charset="0"/>
              </a:rPr>
              <a:t>NLT</a:t>
            </a:r>
            <a:r>
              <a:rPr lang="en-US" sz="3200" b="1" dirty="0" smtClean="0">
                <a:latin typeface="Arial" charset="0"/>
              </a:rPr>
              <a:t>)</a:t>
            </a:r>
            <a:endParaRPr lang="en-US" sz="3200" b="1" dirty="0">
              <a:latin typeface="Arial" charset="0"/>
            </a:endParaRPr>
          </a:p>
        </p:txBody>
      </p:sp>
    </p:spTree>
    <p:extLst>
      <p:ext uri="{BB962C8B-B14F-4D97-AF65-F5344CB8AC3E}">
        <p14:creationId xmlns:p14="http://schemas.microsoft.com/office/powerpoint/2010/main" val="3168239682"/>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6673"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76525"/>
            <a:chOff x="3059832" y="2348880"/>
            <a:chExt cx="2664304" cy="2677656"/>
          </a:xfrm>
        </p:grpSpPr>
        <p:sp>
          <p:nvSpPr>
            <p:cNvPr id="796699" name="Oval Callout 2"/>
            <p:cNvSpPr>
              <a:spLocks noChangeArrowheads="1"/>
            </p:cNvSpPr>
            <p:nvPr/>
          </p:nvSpPr>
          <p:spPr bwMode="auto">
            <a:xfrm>
              <a:off x="3059832" y="2348880"/>
              <a:ext cx="2664304" cy="2664312"/>
            </a:xfrm>
            <a:prstGeom prst="wedgeEllipseCallout">
              <a:avLst>
                <a:gd name="adj1" fmla="val 70750"/>
                <a:gd name="adj2" fmla="val -90866"/>
              </a:avLst>
            </a:prstGeom>
            <a:solidFill>
              <a:srgbClr val="FF0000"/>
            </a:solidFill>
            <a:ln>
              <a:noFill/>
            </a:ln>
            <a:extLst>
              <a:ext uri="{91240B29-F687-4f45-9708-019B960494DF}">
                <a14:hiddenLine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348880"/>
              <a:ext cx="2448495" cy="2677656"/>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The Son of God with eyes like blazing fire and feet like burnished brass</a:t>
              </a:r>
            </a:p>
          </p:txBody>
        </p:sp>
      </p:grpSp>
      <p:grpSp>
        <p:nvGrpSpPr>
          <p:cNvPr id="7" name="Group 6"/>
          <p:cNvGrpSpPr>
            <a:grpSpLocks/>
          </p:cNvGrpSpPr>
          <p:nvPr/>
        </p:nvGrpSpPr>
        <p:grpSpPr bwMode="auto">
          <a:xfrm>
            <a:off x="2771775" y="2276475"/>
            <a:ext cx="3098800" cy="2879725"/>
            <a:chOff x="2983932" y="2348880"/>
            <a:chExt cx="2963986" cy="2664296"/>
          </a:xfrm>
        </p:grpSpPr>
        <p:sp>
          <p:nvSpPr>
            <p:cNvPr id="796697"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849"/>
              <a:ext cx="2963986" cy="2363204"/>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endParaRPr lang="en-US" sz="12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Deeds, love, </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faith, service, perseverance, doing more </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than at first</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796695"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3421865" y="1878167"/>
              <a:ext cx="2012238" cy="2678491"/>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Tolerates Jezebel with her immorality and idolatry</a:t>
              </a:r>
            </a:p>
          </p:txBody>
        </p:sp>
      </p:grpSp>
      <p:grpSp>
        <p:nvGrpSpPr>
          <p:cNvPr id="28" name="Group 27"/>
          <p:cNvGrpSpPr>
            <a:grpSpLocks noChangeAspect="1"/>
          </p:cNvGrpSpPr>
          <p:nvPr/>
        </p:nvGrpSpPr>
        <p:grpSpPr bwMode="auto">
          <a:xfrm>
            <a:off x="1572452" y="821909"/>
            <a:ext cx="5688013" cy="5688012"/>
            <a:chOff x="1475656" y="836712"/>
            <a:chExt cx="5904656" cy="5688632"/>
          </a:xfrm>
        </p:grpSpPr>
        <p:sp>
          <p:nvSpPr>
            <p:cNvPr id="796691"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30" name="TextBox 29"/>
            <p:cNvSpPr txBox="1"/>
            <p:nvPr/>
          </p:nvSpPr>
          <p:spPr>
            <a:xfrm>
              <a:off x="1923902" y="836712"/>
              <a:ext cx="5008164" cy="5263136"/>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Warning</a:t>
              </a:r>
            </a:p>
            <a:p>
              <a:pPr algn="ctr" defTabSz="914400" eaLnBrk="0" fontAlgn="base" hangingPunct="0">
                <a:spcBef>
                  <a:spcPct val="0"/>
                </a:spcBef>
                <a:spcAft>
                  <a:spcPct val="0"/>
                </a:spcAft>
                <a:defRPr/>
              </a:pP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I am bringing her [Jezebel] violent illness, and adulterers with her into terrible suffering, unless they repent; and I will strike her followers with a deadly disease, and then all the churches will know that I am the one who searches minds and hearts. I will repay each one of you what your deeds deserve. </a:t>
              </a:r>
            </a:p>
          </p:txBody>
        </p:sp>
      </p:grpSp>
      <p:grpSp>
        <p:nvGrpSpPr>
          <p:cNvPr id="11" name="Group 10"/>
          <p:cNvGrpSpPr>
            <a:grpSpLocks/>
          </p:cNvGrpSpPr>
          <p:nvPr/>
        </p:nvGrpSpPr>
        <p:grpSpPr bwMode="auto">
          <a:xfrm>
            <a:off x="2060575" y="1349375"/>
            <a:ext cx="46720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ＭＳ Ｐゴシック" charset="0"/>
              </a:endParaRPr>
            </a:p>
          </p:txBody>
        </p:sp>
        <p:sp>
          <p:nvSpPr>
            <p:cNvPr id="19" name="TextBox 18"/>
            <p:cNvSpPr txBox="1"/>
            <p:nvPr/>
          </p:nvSpPr>
          <p:spPr>
            <a:xfrm>
              <a:off x="3060255" y="1412646"/>
              <a:ext cx="2663895" cy="2308001"/>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Exhortation</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Repent!</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Hold on to what you have</a:t>
              </a:r>
            </a:p>
          </p:txBody>
        </p:sp>
      </p:grpSp>
      <p:sp>
        <p:nvSpPr>
          <p:cNvPr id="796679"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Thyatira (Rev. 2:18-29)</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96688"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prstClr val="white"/>
                </a:solidFill>
                <a:latin typeface="Arial" charset="0"/>
                <a:cs typeface="Arial" charset="0"/>
              </a:rPr>
              <a:t>355</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1212970636"/>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565667" y="0"/>
            <a:ext cx="4559335" cy="6858000"/>
          </a:xfrm>
          <a:prstGeom prst="rect">
            <a:avLst/>
          </a:prstGeom>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29" y="1875523"/>
            <a:ext cx="4570296" cy="4982477"/>
          </a:xfrm>
          <a:prstGeom prst="rect">
            <a:avLst/>
          </a:prstGeom>
        </p:spPr>
      </p:pic>
      <p:sp>
        <p:nvSpPr>
          <p:cNvPr id="111618" name="Rectangle 2"/>
          <p:cNvSpPr>
            <a:spLocks noGrp="1" noChangeArrowheads="1"/>
          </p:cNvSpPr>
          <p:nvPr>
            <p:ph type="ctrTitle"/>
          </p:nvPr>
        </p:nvSpPr>
        <p:spPr>
          <a:xfrm>
            <a:off x="-4629" y="0"/>
            <a:ext cx="4570296" cy="2376038"/>
          </a:xfrm>
        </p:spPr>
        <p:txBody>
          <a:bodyPr/>
          <a:lstStyle/>
          <a:p>
            <a:r>
              <a:rPr lang="en-US" sz="6000" b="1" dirty="0" smtClean="0">
                <a:effectLst>
                  <a:glow rad="177800">
                    <a:schemeClr val="tx1"/>
                  </a:glow>
                </a:effectLst>
                <a:latin typeface="Arial" charset="0"/>
                <a:ea typeface="ＭＳ Ｐゴシック" charset="0"/>
              </a:rPr>
              <a:t>The Cure for AIDS</a:t>
            </a:r>
            <a:endParaRPr lang="en-US" sz="60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58220092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30" y="0"/>
            <a:ext cx="9148629" cy="6070384"/>
          </a:xfrm>
          <a:prstGeom prst="rect">
            <a:avLst/>
          </a:prstGeom>
        </p:spPr>
      </p:pic>
      <p:sp>
        <p:nvSpPr>
          <p:cNvPr id="111618" name="Rectangle 2"/>
          <p:cNvSpPr>
            <a:spLocks noGrp="1" noChangeArrowheads="1"/>
          </p:cNvSpPr>
          <p:nvPr>
            <p:ph type="ctrTitle"/>
          </p:nvPr>
        </p:nvSpPr>
        <p:spPr>
          <a:xfrm>
            <a:off x="-4629" y="908720"/>
            <a:ext cx="4438714" cy="4835624"/>
          </a:xfrm>
        </p:spPr>
        <p:txBody>
          <a:bodyPr/>
          <a:lstStyle/>
          <a:p>
            <a:r>
              <a:rPr lang="en-US" sz="5400" b="1" dirty="0">
                <a:effectLst>
                  <a:glow rad="177800">
                    <a:schemeClr val="tx1"/>
                  </a:glow>
                </a:effectLst>
                <a:latin typeface="Arial" charset="0"/>
                <a:ea typeface="ＭＳ Ｐゴシック" charset="0"/>
              </a:rPr>
              <a:t>Faithful believers </a:t>
            </a:r>
            <a:r>
              <a:rPr lang="en-US" sz="5400" b="1" dirty="0" smtClean="0">
                <a:effectLst>
                  <a:glow rad="177800">
                    <a:schemeClr val="tx1"/>
                  </a:glow>
                </a:effectLst>
                <a:latin typeface="Arial" charset="0"/>
                <a:ea typeface="ＭＳ Ｐゴシック" charset="0"/>
              </a:rPr>
              <a:t>must persevere </a:t>
            </a:r>
            <a:r>
              <a:rPr lang="en-US" sz="5400" b="1" dirty="0">
                <a:effectLst>
                  <a:glow rad="177800">
                    <a:schemeClr val="tx1"/>
                  </a:glow>
                </a:effectLst>
                <a:latin typeface="Arial" charset="0"/>
                <a:ea typeface="ＭＳ Ｐゴシック" charset="0"/>
              </a:rPr>
              <a:t>(2:24-25</a:t>
            </a:r>
            <a:r>
              <a:rPr lang="en-US" sz="5400" b="1" dirty="0" smtClean="0">
                <a:effectLst>
                  <a:glow rad="177800">
                    <a:schemeClr val="tx1"/>
                  </a:glow>
                </a:effectLst>
                <a:latin typeface="Arial" charset="0"/>
                <a:ea typeface="ＭＳ Ｐゴシック" charset="0"/>
              </a:rPr>
              <a:t>)</a:t>
            </a:r>
            <a:endParaRPr lang="en-US" sz="54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89129725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en-US" b="1" dirty="0">
                <a:effectLst>
                  <a:glow rad="177800">
                    <a:schemeClr val="tx1"/>
                  </a:glow>
                </a:effectLst>
                <a:latin typeface="Arial" charset="0"/>
                <a:ea typeface="ＭＳ Ｐゴシック" charset="0"/>
              </a:rPr>
              <a:t>How does Jesus respond to </a:t>
            </a:r>
            <a:r>
              <a:rPr lang="en-US" b="1" dirty="0">
                <a:solidFill>
                  <a:srgbClr val="FFFF00"/>
                </a:solidFill>
                <a:effectLst>
                  <a:glow rad="177800">
                    <a:schemeClr val="tx1"/>
                  </a:glow>
                </a:effectLst>
                <a:latin typeface="Arial" charset="0"/>
                <a:ea typeface="ＭＳ Ｐゴシック" charset="0"/>
              </a:rPr>
              <a:t>immorality</a:t>
            </a:r>
            <a:r>
              <a:rPr lang="en-US" b="1" dirty="0">
                <a:effectLst>
                  <a:glow rad="177800">
                    <a:schemeClr val="tx1"/>
                  </a:glow>
                </a:effectLst>
                <a:latin typeface="Arial" charset="0"/>
                <a:ea typeface="ＭＳ Ｐゴシック" charset="0"/>
              </a:rPr>
              <a:t> among </a:t>
            </a:r>
            <a:r>
              <a:rPr lang="en-US" b="1" dirty="0" smtClean="0">
                <a:effectLst>
                  <a:glow rad="177800">
                    <a:schemeClr val="tx1"/>
                  </a:glow>
                </a:effectLst>
                <a:latin typeface="Arial" charset="0"/>
                <a:ea typeface="ＭＳ Ｐゴシック" charset="0"/>
              </a:rPr>
              <a:t>believers?</a:t>
            </a:r>
            <a:endParaRPr lang="en-US" b="1" dirty="0">
              <a:effectLst>
                <a:glow rad="177800">
                  <a:schemeClr val="tx1"/>
                </a:glow>
              </a:effectLst>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320659923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51920" y="1676400"/>
            <a:ext cx="3810000" cy="3962400"/>
          </a:xfrm>
        </p:spPr>
        <p:txBody>
          <a:bodyPr/>
          <a:lstStyle/>
          <a:p>
            <a:r>
              <a:rPr lang="en-US" sz="4800" b="1"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IV</a:t>
            </a:r>
            <a:r>
              <a:rPr lang="en-US" sz="4800" b="1"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Jesus </a:t>
            </a:r>
            <a:r>
              <a:rPr lang="en-US" sz="4800" b="1" i="1" dirty="0">
                <a:solidFill>
                  <a:srgbClr val="660066"/>
                </a:solidFill>
                <a:effectLst>
                  <a:outerShdw blurRad="38100" dist="38100" dir="2700000" algn="tl">
                    <a:srgbClr val="DDDDDD"/>
                  </a:outerShdw>
                </a:effectLst>
                <a:latin typeface="Arial" charset="0"/>
                <a:ea typeface="ヒラギノ角ゴ Pro W3" charset="0"/>
                <a:cs typeface="ヒラギノ角ゴ Pro W3" charset="0"/>
              </a:rPr>
              <a:t>rewards</a:t>
            </a:r>
            <a:r>
              <a:rPr lang="en-US" sz="4800" b="1"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faithfulness (2:26-</a:t>
            </a:r>
            <a:r>
              <a:rPr lang="en-US" sz="4800" b="1"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29).</a:t>
            </a:r>
            <a:endParaRPr lang="en-US" sz="5400" b="1" i="1" dirty="0">
              <a:solidFill>
                <a:schemeClr val="tx1"/>
              </a:solidFill>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96426020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6673"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76525"/>
            <a:chOff x="3059832" y="2348880"/>
            <a:chExt cx="2664304" cy="2677656"/>
          </a:xfrm>
        </p:grpSpPr>
        <p:sp>
          <p:nvSpPr>
            <p:cNvPr id="796699" name="Oval Callout 2"/>
            <p:cNvSpPr>
              <a:spLocks noChangeArrowheads="1"/>
            </p:cNvSpPr>
            <p:nvPr/>
          </p:nvSpPr>
          <p:spPr bwMode="auto">
            <a:xfrm>
              <a:off x="3059832" y="2348880"/>
              <a:ext cx="2664304" cy="2664312"/>
            </a:xfrm>
            <a:prstGeom prst="wedgeEllipseCallout">
              <a:avLst>
                <a:gd name="adj1" fmla="val 70750"/>
                <a:gd name="adj2" fmla="val -90866"/>
              </a:avLst>
            </a:prstGeom>
            <a:solidFill>
              <a:srgbClr val="FF0000"/>
            </a:solidFill>
            <a:ln>
              <a:noFill/>
            </a:ln>
            <a:extLst>
              <a:ext uri="{91240B29-F687-4f45-9708-019B960494DF}">
                <a14:hiddenLine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348880"/>
              <a:ext cx="2448495" cy="2677656"/>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The Son of God with eyes like blazing fire and feet like burnished brass</a:t>
              </a:r>
            </a:p>
          </p:txBody>
        </p:sp>
      </p:grpSp>
      <p:grpSp>
        <p:nvGrpSpPr>
          <p:cNvPr id="7" name="Group 6"/>
          <p:cNvGrpSpPr>
            <a:grpSpLocks/>
          </p:cNvGrpSpPr>
          <p:nvPr/>
        </p:nvGrpSpPr>
        <p:grpSpPr bwMode="auto">
          <a:xfrm>
            <a:off x="2771775" y="2276475"/>
            <a:ext cx="3098800" cy="2879725"/>
            <a:chOff x="2983932" y="2348880"/>
            <a:chExt cx="2963986" cy="2664296"/>
          </a:xfrm>
        </p:grpSpPr>
        <p:sp>
          <p:nvSpPr>
            <p:cNvPr id="796697"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849"/>
              <a:ext cx="2963986" cy="2363204"/>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endParaRPr lang="en-US" sz="12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Deeds, love, </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faith, service, perseverance, doing more </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than at first</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796695"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3421865" y="1878167"/>
              <a:ext cx="2012238" cy="2678491"/>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Tolerates Jezebel with her immorality and idolatry</a:t>
              </a:r>
            </a:p>
          </p:txBody>
        </p:sp>
      </p:grpSp>
      <p:grpSp>
        <p:nvGrpSpPr>
          <p:cNvPr id="11" name="Group 10"/>
          <p:cNvGrpSpPr>
            <a:grpSpLocks/>
          </p:cNvGrpSpPr>
          <p:nvPr/>
        </p:nvGrpSpPr>
        <p:grpSpPr bwMode="auto">
          <a:xfrm>
            <a:off x="2060575" y="1349375"/>
            <a:ext cx="46720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ＭＳ Ｐゴシック" charset="0"/>
              </a:endParaRPr>
            </a:p>
          </p:txBody>
        </p:sp>
        <p:sp>
          <p:nvSpPr>
            <p:cNvPr id="19" name="TextBox 18"/>
            <p:cNvSpPr txBox="1"/>
            <p:nvPr/>
          </p:nvSpPr>
          <p:spPr>
            <a:xfrm>
              <a:off x="3060255" y="1412646"/>
              <a:ext cx="2663895" cy="2308001"/>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Exhortation</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Repent!</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Hold on to what you have</a:t>
              </a:r>
            </a:p>
          </p:txBody>
        </p:sp>
      </p:grpSp>
      <p:grpSp>
        <p:nvGrpSpPr>
          <p:cNvPr id="28" name="Group 27"/>
          <p:cNvGrpSpPr>
            <a:grpSpLocks noChangeAspect="1"/>
          </p:cNvGrpSpPr>
          <p:nvPr/>
        </p:nvGrpSpPr>
        <p:grpSpPr bwMode="auto">
          <a:xfrm>
            <a:off x="1572452" y="821909"/>
            <a:ext cx="5688013" cy="5688012"/>
            <a:chOff x="1475656" y="836712"/>
            <a:chExt cx="5904656" cy="5688632"/>
          </a:xfrm>
        </p:grpSpPr>
        <p:sp>
          <p:nvSpPr>
            <p:cNvPr id="796691"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30" name="TextBox 29"/>
            <p:cNvSpPr txBox="1"/>
            <p:nvPr/>
          </p:nvSpPr>
          <p:spPr>
            <a:xfrm>
              <a:off x="1923902" y="836712"/>
              <a:ext cx="5008164" cy="5263136"/>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Warning</a:t>
              </a:r>
            </a:p>
            <a:p>
              <a:pPr algn="ctr" defTabSz="914400" eaLnBrk="0" fontAlgn="base" hangingPunct="0">
                <a:spcBef>
                  <a:spcPct val="0"/>
                </a:spcBef>
                <a:spcAft>
                  <a:spcPct val="0"/>
                </a:spcAft>
                <a:defRPr/>
              </a:pP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I am bringing her [Jezebel] violent illness, and adulterers with her into terrible suffering, unless they repent; and I will strike her followers with a deadly disease, and then all the churches will know that I am the one who searches minds and hearts. I will repay each one of you what your deeds deserve. </a:t>
              </a:r>
            </a:p>
          </p:txBody>
        </p:sp>
      </p:grpSp>
      <p:sp>
        <p:nvSpPr>
          <p:cNvPr id="796679"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Thyatira (Rev. 2:18-29)</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grpSp>
        <p:nvGrpSpPr>
          <p:cNvPr id="13" name="Group 12"/>
          <p:cNvGrpSpPr>
            <a:grpSpLocks noChangeAspect="1"/>
          </p:cNvGrpSpPr>
          <p:nvPr/>
        </p:nvGrpSpPr>
        <p:grpSpPr bwMode="auto">
          <a:xfrm>
            <a:off x="1044575" y="373856"/>
            <a:ext cx="6696075" cy="6694488"/>
            <a:chOff x="1475656" y="812837"/>
            <a:chExt cx="5904656" cy="5712507"/>
          </a:xfrm>
        </p:grpSpPr>
        <p:sp>
          <p:nvSpPr>
            <p:cNvPr id="796689" name="Oval 4"/>
            <p:cNvSpPr>
              <a:spLocks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15" name="TextBox 14"/>
            <p:cNvSpPr txBox="1"/>
            <p:nvPr/>
          </p:nvSpPr>
          <p:spPr>
            <a:xfrm>
              <a:off x="2935722" y="812837"/>
              <a:ext cx="2987325" cy="1647239"/>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Promise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Will have authority over the nations and  the morning star</a:t>
              </a:r>
            </a:p>
          </p:txBody>
        </p:sp>
      </p:grpSp>
      <p:sp>
        <p:nvSpPr>
          <p:cNvPr id="796688"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prstClr val="white"/>
                </a:solidFill>
                <a:latin typeface="Arial" charset="0"/>
                <a:cs typeface="Arial" charset="0"/>
              </a:rPr>
              <a:t>355</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3198570560"/>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2v27 egyptian smashed pottery-300wi.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81600" y="838200"/>
            <a:ext cx="3810000" cy="2540000"/>
          </a:xfrm>
          <a:prstGeom prst="rect">
            <a:avLst/>
          </a:prstGeom>
        </p:spPr>
      </p:pic>
      <p:sp>
        <p:nvSpPr>
          <p:cNvPr id="11266" name="Title 1"/>
          <p:cNvSpPr>
            <a:spLocks noGrp="1"/>
          </p:cNvSpPr>
          <p:nvPr>
            <p:ph type="title"/>
          </p:nvPr>
        </p:nvSpPr>
        <p:spPr/>
        <p:txBody>
          <a:bodyPr/>
          <a:lstStyle/>
          <a:p>
            <a:pPr eaLnBrk="1" hangingPunct="1"/>
            <a:r>
              <a:rPr lang="en-SG" dirty="0" smtClean="0"/>
              <a:t>Thyatira</a:t>
            </a:r>
          </a:p>
        </p:txBody>
      </p:sp>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None/>
            </a:pPr>
            <a:endParaRPr lang="en-SG" smtClean="0"/>
          </a:p>
        </p:txBody>
      </p:sp>
      <p:sp>
        <p:nvSpPr>
          <p:cNvPr id="7" name="Content Placeholder 2"/>
          <p:cNvSpPr txBox="1">
            <a:spLocks/>
          </p:cNvSpPr>
          <p:nvPr/>
        </p:nvSpPr>
        <p:spPr>
          <a:xfrm>
            <a:off x="152400" y="1143000"/>
            <a:ext cx="5257800" cy="4572000"/>
          </a:xfrm>
          <a:prstGeom prst="rect">
            <a:avLst/>
          </a:prstGeom>
          <a:gradFill flip="none" rotWithShape="1">
            <a:gsLst>
              <a:gs pos="0">
                <a:srgbClr val="660066"/>
              </a:gs>
              <a:gs pos="100000">
                <a:schemeClr val="tx1"/>
              </a:gs>
            </a:gsLst>
            <a:lin ang="0" scaled="1"/>
            <a:tileRect/>
          </a:gradFill>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SG" dirty="0"/>
              <a:t>To all who are victorious, who obey me to the very end, </a:t>
            </a:r>
          </a:p>
          <a:p>
            <a:pPr marL="0" indent="0">
              <a:buFont typeface="Arial" charset="0"/>
              <a:buNone/>
            </a:pPr>
            <a:r>
              <a:rPr lang="en-SG" dirty="0" smtClean="0"/>
              <a:t>To </a:t>
            </a:r>
            <a:r>
              <a:rPr lang="en-SG" dirty="0"/>
              <a:t>them I will give authority over all the nations.</a:t>
            </a:r>
          </a:p>
          <a:p>
            <a:pPr marL="0" indent="0">
              <a:buFont typeface="Arial" charset="0"/>
              <a:buNone/>
            </a:pPr>
            <a:r>
              <a:rPr lang="en-SG" baseline="30000" dirty="0" smtClean="0"/>
              <a:t>27</a:t>
            </a:r>
            <a:r>
              <a:rPr lang="en-SG" dirty="0" smtClean="0"/>
              <a:t>They </a:t>
            </a:r>
            <a:r>
              <a:rPr lang="en-SG" dirty="0"/>
              <a:t>will rule the nations with an iron </a:t>
            </a:r>
            <a:r>
              <a:rPr lang="en-SG" dirty="0" smtClean="0"/>
              <a:t>rod and </a:t>
            </a:r>
            <a:r>
              <a:rPr lang="en-SG" dirty="0"/>
              <a:t>smash them like clay pots.</a:t>
            </a:r>
            <a:endParaRPr lang="en-SG" dirty="0" smtClean="0"/>
          </a:p>
        </p:txBody>
      </p:sp>
      <p:sp>
        <p:nvSpPr>
          <p:cNvPr id="8" name="Content Placeholder 2"/>
          <p:cNvSpPr txBox="1">
            <a:spLocks/>
          </p:cNvSpPr>
          <p:nvPr/>
        </p:nvSpPr>
        <p:spPr>
          <a:xfrm>
            <a:off x="0" y="5715000"/>
            <a:ext cx="4876800" cy="609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en-SG" dirty="0" smtClean="0"/>
              <a:t>Rev. 2:26-27 </a:t>
            </a:r>
            <a:r>
              <a:rPr lang="en-SG" sz="2400" dirty="0" smtClean="0"/>
              <a:t>NLT</a:t>
            </a:r>
            <a:endParaRPr lang="en-SG" dirty="0" smtClean="0"/>
          </a:p>
        </p:txBody>
      </p:sp>
      <p:pic>
        <p:nvPicPr>
          <p:cNvPr id="3" name="Picture 2" descr="rev 2v27 05-02-09-Introduction_to_Broken_Vessel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10200" y="3352800"/>
            <a:ext cx="3454400" cy="2590800"/>
          </a:xfrm>
          <a:prstGeom prst="rect">
            <a:avLst/>
          </a:prstGeom>
        </p:spPr>
      </p:pic>
      <p:sp>
        <p:nvSpPr>
          <p:cNvPr id="9"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prstClr val="white"/>
                </a:solidFill>
                <a:latin typeface="Arial" charset="0"/>
                <a:cs typeface="Arial" charset="0"/>
              </a:rPr>
              <a:t>355</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65428267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a:extLst/>
        </p:spPr>
        <p:txBody>
          <a:bodyPr/>
          <a:lstStyle/>
          <a:p>
            <a:pPr>
              <a:defRPr/>
            </a:pPr>
            <a:r>
              <a:rPr lang="en-US" sz="5400" b="1" dirty="0">
                <a:effectLst>
                  <a:glow rad="177800">
                    <a:schemeClr val="tx1"/>
                  </a:glow>
                </a:effectLst>
                <a:latin typeface="Arial" charset="0"/>
                <a:ea typeface="ＭＳ Ｐゴシック" charset="0"/>
              </a:rPr>
              <a:t>Pornography</a:t>
            </a:r>
          </a:p>
        </p:txBody>
      </p:sp>
      <p:grpSp>
        <p:nvGrpSpPr>
          <p:cNvPr id="2" name="Group 1"/>
          <p:cNvGrpSpPr/>
          <p:nvPr/>
        </p:nvGrpSpPr>
        <p:grpSpPr>
          <a:xfrm>
            <a:off x="0" y="1335088"/>
            <a:ext cx="9144000" cy="5311775"/>
            <a:chOff x="0" y="1335088"/>
            <a:chExt cx="9144000" cy="5311775"/>
          </a:xfrm>
        </p:grpSpPr>
        <p:pic>
          <p:nvPicPr>
            <p:cNvPr id="460803" name="Picture 1" descr="Screen Shot 2013-11-22 at 4.14.33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35088"/>
              <a:ext cx="9144000" cy="53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600200" y="1600200"/>
              <a:ext cx="2438400" cy="345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86000" y="2834473"/>
              <a:ext cx="1219200" cy="345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455692" y="2340429"/>
              <a:ext cx="3104868" cy="1615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p:cNvSpPr txBox="1"/>
          <p:nvPr/>
        </p:nvSpPr>
        <p:spPr>
          <a:xfrm>
            <a:off x="838200" y="1491339"/>
            <a:ext cx="4343400" cy="523220"/>
          </a:xfrm>
          <a:prstGeom prst="rect">
            <a:avLst/>
          </a:prstGeom>
          <a:noFill/>
        </p:spPr>
        <p:txBody>
          <a:bodyPr wrap="square" rtlCol="0">
            <a:spAutoFit/>
          </a:bodyPr>
          <a:lstStyle/>
          <a:p>
            <a:pPr algn="ctr"/>
            <a:r>
              <a:rPr lang="en-US" sz="2800" b="1" dirty="0" smtClean="0">
                <a:solidFill>
                  <a:srgbClr val="000000"/>
                </a:solidFill>
                <a:latin typeface="Arial" pitchFamily="34" charset="0"/>
                <a:ea typeface="ＭＳ Ｐゴシック" charset="0"/>
                <a:cs typeface="Arial" pitchFamily="34" charset="0"/>
              </a:rPr>
              <a:t>Porn is roughly a</a:t>
            </a:r>
            <a:endParaRPr lang="en-US" sz="2800" b="1" dirty="0">
              <a:solidFill>
                <a:srgbClr val="000000"/>
              </a:solidFill>
              <a:latin typeface="Arial" pitchFamily="34" charset="0"/>
              <a:ea typeface="ＭＳ Ｐゴシック" charset="0"/>
              <a:cs typeface="Arial" pitchFamily="34" charset="0"/>
            </a:endParaRPr>
          </a:p>
        </p:txBody>
      </p:sp>
      <p:sp>
        <p:nvSpPr>
          <p:cNvPr id="9" name="TextBox 8"/>
          <p:cNvSpPr txBox="1"/>
          <p:nvPr/>
        </p:nvSpPr>
        <p:spPr>
          <a:xfrm>
            <a:off x="1814286" y="2734685"/>
            <a:ext cx="2260600" cy="523220"/>
          </a:xfrm>
          <a:prstGeom prst="rect">
            <a:avLst/>
          </a:prstGeom>
          <a:noFill/>
        </p:spPr>
        <p:txBody>
          <a:bodyPr wrap="square" rtlCol="0">
            <a:spAutoFit/>
          </a:bodyPr>
          <a:lstStyle/>
          <a:p>
            <a:pPr algn="ctr"/>
            <a:r>
              <a:rPr lang="en-US" sz="2800" b="1" dirty="0" smtClean="0">
                <a:solidFill>
                  <a:srgbClr val="000000"/>
                </a:solidFill>
                <a:latin typeface="Arial" pitchFamily="34" charset="0"/>
                <a:ea typeface="ＭＳ Ｐゴシック" charset="0"/>
                <a:cs typeface="Arial" pitchFamily="34" charset="0"/>
              </a:rPr>
              <a:t>industry</a:t>
            </a:r>
            <a:endParaRPr lang="en-US" sz="2800" b="1" dirty="0">
              <a:solidFill>
                <a:srgbClr val="000000"/>
              </a:solidFill>
              <a:latin typeface="Arial" pitchFamily="34" charset="0"/>
              <a:ea typeface="ＭＳ Ｐゴシック" charset="0"/>
              <a:cs typeface="Arial" pitchFamily="34" charset="0"/>
            </a:endParaRPr>
          </a:p>
        </p:txBody>
      </p:sp>
      <p:sp>
        <p:nvSpPr>
          <p:cNvPr id="10" name="TextBox 9"/>
          <p:cNvSpPr txBox="1"/>
          <p:nvPr/>
        </p:nvSpPr>
        <p:spPr>
          <a:xfrm>
            <a:off x="5326743" y="2396612"/>
            <a:ext cx="3378960" cy="1569660"/>
          </a:xfrm>
          <a:prstGeom prst="rect">
            <a:avLst/>
          </a:prstGeom>
          <a:noFill/>
        </p:spPr>
        <p:txBody>
          <a:bodyPr wrap="square" rtlCol="0">
            <a:spAutoFit/>
          </a:bodyPr>
          <a:lstStyle/>
          <a:p>
            <a:pPr algn="ctr"/>
            <a:r>
              <a:rPr lang="en-US" sz="2400" b="1" dirty="0" smtClean="0">
                <a:solidFill>
                  <a:srgbClr val="000000"/>
                </a:solidFill>
                <a:latin typeface="Arial" pitchFamily="34" charset="0"/>
                <a:ea typeface="ＭＳ Ｐゴシック" charset="0"/>
                <a:cs typeface="Arial" pitchFamily="34" charset="0"/>
              </a:rPr>
              <a:t>It’s larger than the revenues of the top technology companies combined.</a:t>
            </a:r>
            <a:endParaRPr lang="en-US" sz="2400" b="1" dirty="0">
              <a:solidFill>
                <a:srgbClr val="000000"/>
              </a:solidFill>
              <a:latin typeface="Arial" pitchFamily="34" charset="0"/>
              <a:ea typeface="ＭＳ Ｐゴシック" charset="0"/>
              <a:cs typeface="Arial" pitchFamily="34" charset="0"/>
            </a:endParaRPr>
          </a:p>
        </p:txBody>
      </p:sp>
      <p:pic>
        <p:nvPicPr>
          <p:cNvPr id="11" name="Picture 10" descr="Screen Shot 2013-11-22 at 4.14.3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09100" y="1335088"/>
            <a:ext cx="9144000" cy="5311509"/>
          </a:xfrm>
          <a:prstGeom prst="rect">
            <a:avLst/>
          </a:prstGeom>
        </p:spPr>
      </p:pic>
    </p:spTree>
    <p:extLst>
      <p:ext uri="{BB962C8B-B14F-4D97-AF65-F5344CB8AC3E}">
        <p14:creationId xmlns:p14="http://schemas.microsoft.com/office/powerpoint/2010/main" val="73868451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4866"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3132138" y="2565400"/>
            <a:ext cx="3106737"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dirty="0" smtClean="0">
                <a:solidFill>
                  <a:srgbClr val="FF0000"/>
                </a:solidFill>
              </a:rPr>
              <a:t>"He </a:t>
            </a:r>
            <a:r>
              <a:rPr lang="en-US" dirty="0">
                <a:solidFill>
                  <a:srgbClr val="FF0000"/>
                </a:solidFill>
              </a:rPr>
              <a:t>who </a:t>
            </a:r>
            <a:r>
              <a:rPr lang="en-US" dirty="0" smtClean="0">
                <a:solidFill>
                  <a:srgbClr val="FF0000"/>
                </a:solidFill>
              </a:rPr>
              <a:t>overcomes"</a:t>
            </a:r>
            <a:r>
              <a:rPr lang="en-US" dirty="0" smtClean="0">
                <a:solidFill>
                  <a:srgbClr val="000000"/>
                </a:solidFill>
              </a:rPr>
              <a:t> </a:t>
            </a:r>
            <a:r>
              <a:rPr lang="en-US" dirty="0">
                <a:solidFill>
                  <a:srgbClr val="000000"/>
                </a:solidFill>
              </a:rPr>
              <a:t>(NAU) is used once for each of the 7 churches, plus 21:7 with a total of 8 times in Revelation</a:t>
            </a:r>
          </a:p>
        </p:txBody>
      </p:sp>
      <p:sp>
        <p:nvSpPr>
          <p:cNvPr id="13"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a:cs typeface="Arial"/>
              </a:rPr>
              <a:t>365</a:t>
            </a:r>
            <a:endParaRPr lang="en-US" b="1" dirty="0" smtClean="0">
              <a:solidFill>
                <a:srgbClr val="000000"/>
              </a:solidFill>
              <a:latin typeface="Arial"/>
              <a:cs typeface="Arial"/>
            </a:endParaRPr>
          </a:p>
        </p:txBody>
      </p:sp>
    </p:spTree>
    <p:extLst>
      <p:ext uri="{BB962C8B-B14F-4D97-AF65-F5344CB8AC3E}">
        <p14:creationId xmlns:p14="http://schemas.microsoft.com/office/powerpoint/2010/main" val="13130219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691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6914"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grpSp>
        <p:nvGrpSpPr>
          <p:cNvPr id="4"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06927"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2:7</a:t>
              </a:r>
            </a:p>
          </p:txBody>
        </p:sp>
      </p:grpSp>
      <p:sp>
        <p:nvSpPr>
          <p:cNvPr id="5" name="TextBox 4"/>
          <p:cNvSpPr txBox="1">
            <a:spLocks noChangeArrowheads="1"/>
          </p:cNvSpPr>
          <p:nvPr/>
        </p:nvSpPr>
        <p:spPr bwMode="auto">
          <a:xfrm>
            <a:off x="3132138" y="2705100"/>
            <a:ext cx="310673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a:solidFill>
                  <a:srgbClr val="000000"/>
                </a:solidFill>
              </a:rPr>
              <a:t>To him who overcomes, I will grant to </a:t>
            </a:r>
            <a:r>
              <a:rPr lang="en-US">
                <a:solidFill>
                  <a:srgbClr val="FF0000"/>
                </a:solidFill>
              </a:rPr>
              <a:t>eat of the tree of life</a:t>
            </a:r>
            <a:r>
              <a:rPr lang="en-US">
                <a:solidFill>
                  <a:srgbClr val="000000"/>
                </a:solidFill>
              </a:rPr>
              <a:t> which is in the Paradise of God (2:7)</a:t>
            </a:r>
          </a:p>
        </p:txBody>
      </p:sp>
      <p:sp>
        <p:nvSpPr>
          <p:cNvPr id="19"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a:cs typeface="Arial"/>
              </a:rPr>
              <a:t>365</a:t>
            </a:r>
            <a:endParaRPr lang="en-US" b="1" dirty="0" smtClean="0">
              <a:solidFill>
                <a:srgbClr val="000000"/>
              </a:solidFill>
              <a:latin typeface="Arial"/>
              <a:cs typeface="Arial"/>
            </a:endParaRPr>
          </a:p>
        </p:txBody>
      </p:sp>
    </p:spTree>
    <p:extLst>
      <p:ext uri="{BB962C8B-B14F-4D97-AF65-F5344CB8AC3E}">
        <p14:creationId xmlns:p14="http://schemas.microsoft.com/office/powerpoint/2010/main" val="8277686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6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62"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grpSp>
        <p:nvGrpSpPr>
          <p:cNvPr id="808971"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08978"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2:7</a:t>
              </a:r>
            </a:p>
          </p:txBody>
        </p:sp>
      </p:grpSp>
      <p:grpSp>
        <p:nvGrpSpPr>
          <p:cNvPr id="17"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08976"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2:11</a:t>
              </a:r>
            </a:p>
          </p:txBody>
        </p:sp>
      </p:grpSp>
      <p:sp>
        <p:nvSpPr>
          <p:cNvPr id="5" name="TextBox 4"/>
          <p:cNvSpPr txBox="1">
            <a:spLocks noChangeArrowheads="1"/>
          </p:cNvSpPr>
          <p:nvPr/>
        </p:nvSpPr>
        <p:spPr bwMode="auto">
          <a:xfrm>
            <a:off x="3132138" y="2705100"/>
            <a:ext cx="310673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a:solidFill>
                  <a:srgbClr val="000000"/>
                </a:solidFill>
              </a:rPr>
              <a:t>He who overcomes will </a:t>
            </a:r>
            <a:r>
              <a:rPr lang="en-US">
                <a:solidFill>
                  <a:srgbClr val="FF0000"/>
                </a:solidFill>
              </a:rPr>
              <a:t>not be hurt by the second death</a:t>
            </a:r>
            <a:r>
              <a:rPr lang="en-US">
                <a:solidFill>
                  <a:srgbClr val="000000"/>
                </a:solidFill>
              </a:rPr>
              <a:t> (2:11)</a:t>
            </a:r>
          </a:p>
        </p:txBody>
      </p:sp>
      <p:sp>
        <p:nvSpPr>
          <p:cNvPr id="21"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a:cs typeface="Arial"/>
              </a:rPr>
              <a:t>365</a:t>
            </a:r>
            <a:endParaRPr lang="en-US" b="1" dirty="0" smtClean="0">
              <a:solidFill>
                <a:srgbClr val="000000"/>
              </a:solidFill>
              <a:latin typeface="Arial"/>
              <a:cs typeface="Arial"/>
            </a:endParaRPr>
          </a:p>
        </p:txBody>
      </p:sp>
    </p:spTree>
    <p:extLst>
      <p:ext uri="{BB962C8B-B14F-4D97-AF65-F5344CB8AC3E}">
        <p14:creationId xmlns:p14="http://schemas.microsoft.com/office/powerpoint/2010/main" val="35821752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100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1010"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grpSp>
        <p:nvGrpSpPr>
          <p:cNvPr id="811019"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1027"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2:7</a:t>
              </a:r>
            </a:p>
          </p:txBody>
        </p:sp>
      </p:grpSp>
      <p:grpSp>
        <p:nvGrpSpPr>
          <p:cNvPr id="811020"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1025"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defTabSz="914400" eaLnBrk="0" fontAlgn="base" hangingPunct="0">
                <a:spcBef>
                  <a:spcPct val="0"/>
                </a:spcBef>
                <a:spcAft>
                  <a:spcPct val="0"/>
                </a:spcAft>
                <a:defRPr/>
              </a:pPr>
              <a:r>
                <a:rPr lang="en-US" sz="2400" dirty="0">
                  <a:solidFill>
                    <a:srgbClr val="000000"/>
                  </a:solidFill>
                  <a:latin typeface="Comic Sans MS" charset="0"/>
                  <a:ea typeface="ＭＳ Ｐゴシック" charset="0"/>
                  <a:cs typeface="ＭＳ Ｐゴシック" charset="0"/>
                </a:rPr>
                <a:t>2:17</a:t>
              </a:r>
            </a:p>
          </p:txBody>
        </p:sp>
      </p:grpSp>
      <p:sp>
        <p:nvSpPr>
          <p:cNvPr id="5" name="TextBox 4"/>
          <p:cNvSpPr txBox="1">
            <a:spLocks noChangeArrowheads="1"/>
          </p:cNvSpPr>
          <p:nvPr/>
        </p:nvSpPr>
        <p:spPr bwMode="auto">
          <a:xfrm>
            <a:off x="2771775" y="1125538"/>
            <a:ext cx="3971925"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a:solidFill>
                  <a:srgbClr val="000000"/>
                </a:solidFill>
              </a:rPr>
              <a:t>To </a:t>
            </a:r>
            <a:br>
              <a:rPr lang="en-US">
                <a:solidFill>
                  <a:srgbClr val="000000"/>
                </a:solidFill>
              </a:rPr>
            </a:br>
            <a:r>
              <a:rPr lang="en-US">
                <a:solidFill>
                  <a:srgbClr val="000000"/>
                </a:solidFill>
              </a:rPr>
              <a:t>him </a:t>
            </a:r>
            <a:br>
              <a:rPr lang="en-US">
                <a:solidFill>
                  <a:srgbClr val="000000"/>
                </a:solidFill>
              </a:rPr>
            </a:br>
            <a:r>
              <a:rPr lang="en-US">
                <a:solidFill>
                  <a:srgbClr val="000000"/>
                </a:solidFill>
              </a:rPr>
              <a:t>who </a:t>
            </a:r>
            <a:br>
              <a:rPr lang="en-US">
                <a:solidFill>
                  <a:srgbClr val="000000"/>
                </a:solidFill>
              </a:rPr>
            </a:br>
            <a:r>
              <a:rPr lang="en-US">
                <a:solidFill>
                  <a:srgbClr val="000000"/>
                </a:solidFill>
              </a:rPr>
              <a:t>overcomes, </a:t>
            </a:r>
            <a:br>
              <a:rPr lang="en-US">
                <a:solidFill>
                  <a:srgbClr val="000000"/>
                </a:solidFill>
              </a:rPr>
            </a:br>
            <a:r>
              <a:rPr lang="en-US">
                <a:solidFill>
                  <a:srgbClr val="000000"/>
                </a:solidFill>
              </a:rPr>
              <a:t>to him I will give some of the </a:t>
            </a:r>
            <a:r>
              <a:rPr lang="en-US">
                <a:solidFill>
                  <a:srgbClr val="FF0000"/>
                </a:solidFill>
              </a:rPr>
              <a:t>hidden manna</a:t>
            </a:r>
            <a:r>
              <a:rPr lang="en-US">
                <a:solidFill>
                  <a:srgbClr val="000000"/>
                </a:solidFill>
              </a:rPr>
              <a:t>, and I will give him a </a:t>
            </a:r>
            <a:r>
              <a:rPr lang="en-US">
                <a:solidFill>
                  <a:srgbClr val="FF0000"/>
                </a:solidFill>
              </a:rPr>
              <a:t>white stone</a:t>
            </a:r>
            <a:r>
              <a:rPr lang="en-US">
                <a:solidFill>
                  <a:srgbClr val="000000"/>
                </a:solidFill>
              </a:rPr>
              <a:t>, and a </a:t>
            </a:r>
            <a:r>
              <a:rPr lang="en-US">
                <a:solidFill>
                  <a:srgbClr val="FF0000"/>
                </a:solidFill>
              </a:rPr>
              <a:t>new name</a:t>
            </a:r>
            <a:r>
              <a:rPr lang="en-US">
                <a:solidFill>
                  <a:srgbClr val="000000"/>
                </a:solidFill>
              </a:rPr>
              <a:t> written </a:t>
            </a:r>
            <a:br>
              <a:rPr lang="en-US">
                <a:solidFill>
                  <a:srgbClr val="000000"/>
                </a:solidFill>
              </a:rPr>
            </a:br>
            <a:r>
              <a:rPr lang="en-US">
                <a:solidFill>
                  <a:srgbClr val="000000"/>
                </a:solidFill>
              </a:rPr>
              <a:t>on the stone which </a:t>
            </a:r>
            <a:br>
              <a:rPr lang="en-US">
                <a:solidFill>
                  <a:srgbClr val="000000"/>
                </a:solidFill>
              </a:rPr>
            </a:br>
            <a:r>
              <a:rPr lang="en-US">
                <a:solidFill>
                  <a:srgbClr val="000000"/>
                </a:solidFill>
              </a:rPr>
              <a:t>no one knows but he </a:t>
            </a:r>
            <a:br>
              <a:rPr lang="en-US">
                <a:solidFill>
                  <a:srgbClr val="000000"/>
                </a:solidFill>
              </a:rPr>
            </a:br>
            <a:r>
              <a:rPr lang="en-US">
                <a:solidFill>
                  <a:srgbClr val="000000"/>
                </a:solidFill>
              </a:rPr>
              <a:t>who receives it (2:17)</a:t>
            </a:r>
          </a:p>
        </p:txBody>
      </p:sp>
      <p:sp>
        <p:nvSpPr>
          <p:cNvPr id="25"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a:cs typeface="Arial"/>
              </a:rPr>
              <a:t>365</a:t>
            </a:r>
            <a:endParaRPr lang="en-US" b="1" dirty="0" smtClean="0">
              <a:solidFill>
                <a:srgbClr val="000000"/>
              </a:solidFill>
              <a:latin typeface="Arial"/>
              <a:cs typeface="Arial"/>
            </a:endParaRPr>
          </a:p>
        </p:txBody>
      </p:sp>
    </p:spTree>
    <p:extLst>
      <p:ext uri="{BB962C8B-B14F-4D97-AF65-F5344CB8AC3E}">
        <p14:creationId xmlns:p14="http://schemas.microsoft.com/office/powerpoint/2010/main" val="17718313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circle(in)">
                                      <p:cBhvr>
                                        <p:cTn id="1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3057"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3058"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grpSp>
        <p:nvGrpSpPr>
          <p:cNvPr id="813067"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3078"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2:7</a:t>
              </a:r>
            </a:p>
          </p:txBody>
        </p:sp>
      </p:grpSp>
      <p:grpSp>
        <p:nvGrpSpPr>
          <p:cNvPr id="813068"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3076"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defTabSz="914400" eaLnBrk="0" fontAlgn="base" hangingPunct="0">
                <a:spcBef>
                  <a:spcPct val="0"/>
                </a:spcBef>
                <a:spcAft>
                  <a:spcPct val="0"/>
                </a:spcAft>
                <a:defRPr/>
              </a:pPr>
              <a:r>
                <a:rPr lang="en-US" sz="2400" dirty="0">
                  <a:solidFill>
                    <a:srgbClr val="000000"/>
                  </a:solidFill>
                  <a:latin typeface="Comic Sans MS" charset="0"/>
                  <a:ea typeface="ＭＳ Ｐゴシック" charset="0"/>
                  <a:cs typeface="ＭＳ Ｐゴシック" charset="0"/>
                </a:rPr>
                <a:t>2:17</a:t>
              </a:r>
            </a:p>
          </p:txBody>
        </p:sp>
      </p:grpSp>
      <p:grpSp>
        <p:nvGrpSpPr>
          <p:cNvPr id="25"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3074"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2:26</a:t>
              </a:r>
            </a:p>
          </p:txBody>
        </p:sp>
      </p:grpSp>
      <p:sp>
        <p:nvSpPr>
          <p:cNvPr id="5" name="TextBox 4"/>
          <p:cNvSpPr txBox="1">
            <a:spLocks noChangeArrowheads="1"/>
          </p:cNvSpPr>
          <p:nvPr/>
        </p:nvSpPr>
        <p:spPr bwMode="auto">
          <a:xfrm>
            <a:off x="2976563" y="2636838"/>
            <a:ext cx="34671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a:solidFill>
                  <a:srgbClr val="000000"/>
                </a:solidFill>
              </a:rPr>
              <a:t>He who overcomes, and he who keeps My deeds until the end, TO HIM I WILL GIVE </a:t>
            </a:r>
            <a:r>
              <a:rPr lang="en-US">
                <a:solidFill>
                  <a:srgbClr val="FF0000"/>
                </a:solidFill>
              </a:rPr>
              <a:t>AUTHORITY OVER THE NATIONS</a:t>
            </a:r>
            <a:r>
              <a:rPr lang="en-US">
                <a:solidFill>
                  <a:srgbClr val="000000"/>
                </a:solidFill>
              </a:rPr>
              <a:t> (2:26)</a:t>
            </a:r>
          </a:p>
        </p:txBody>
      </p:sp>
      <p:sp>
        <p:nvSpPr>
          <p:cNvPr id="27"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a:cs typeface="Arial"/>
              </a:rPr>
              <a:t>365</a:t>
            </a:r>
            <a:endParaRPr lang="en-US" b="1" dirty="0" smtClean="0">
              <a:solidFill>
                <a:srgbClr val="000000"/>
              </a:solidFill>
              <a:latin typeface="Arial"/>
              <a:cs typeface="Arial"/>
            </a:endParaRPr>
          </a:p>
        </p:txBody>
      </p:sp>
    </p:spTree>
    <p:extLst>
      <p:ext uri="{BB962C8B-B14F-4D97-AF65-F5344CB8AC3E}">
        <p14:creationId xmlns:p14="http://schemas.microsoft.com/office/powerpoint/2010/main" val="21185698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ircle(in)">
                                      <p:cBhvr>
                                        <p:cTn id="13"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17500"/>
            <a:ext cx="9144000" cy="6217920"/>
          </a:xfrm>
          <a:prstGeom prst="rect">
            <a:avLst/>
          </a:prstGeom>
        </p:spPr>
      </p:pic>
      <p:sp>
        <p:nvSpPr>
          <p:cNvPr id="111618" name="Rectangle 2"/>
          <p:cNvSpPr>
            <a:spLocks noGrp="1" noChangeArrowheads="1"/>
          </p:cNvSpPr>
          <p:nvPr>
            <p:ph type="ctrTitle"/>
          </p:nvPr>
        </p:nvSpPr>
        <p:spPr>
          <a:xfrm>
            <a:off x="-4630" y="-7404"/>
            <a:ext cx="9148629" cy="2818284"/>
          </a:xfrm>
        </p:spPr>
        <p:txBody>
          <a:bodyPr/>
          <a:lstStyle/>
          <a:p>
            <a:r>
              <a:rPr lang="en-US" sz="6600" b="1" dirty="0" smtClean="0">
                <a:effectLst>
                  <a:glow rad="177800">
                    <a:schemeClr val="tx1"/>
                  </a:glow>
                </a:effectLst>
                <a:latin typeface="Arial" charset="0"/>
                <a:ea typeface="ＭＳ Ｐゴシック" charset="0"/>
              </a:rPr>
              <a:t>Are you ready to rule the world?</a:t>
            </a:r>
            <a:endParaRPr lang="en-US" sz="66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4194995061"/>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57379" name="Rectangle 3"/>
          <p:cNvSpPr>
            <a:spLocks noGrp="1" noChangeArrowheads="1"/>
          </p:cNvSpPr>
          <p:nvPr>
            <p:ph type="title"/>
          </p:nvPr>
        </p:nvSpPr>
        <p:spPr>
          <a:xfrm>
            <a:off x="0" y="533400"/>
            <a:ext cx="8763000" cy="838200"/>
          </a:xfrm>
        </p:spPr>
        <p:txBody>
          <a:bodyPr/>
          <a:lstStyle/>
          <a:p>
            <a:r>
              <a:rPr lang="en-US" sz="7200" b="1">
                <a:effectLst>
                  <a:outerShdw blurRad="38100" dist="38100" dir="2700000" algn="tl">
                    <a:srgbClr val="DDDDDD"/>
                  </a:outerShdw>
                </a:effectLst>
              </a:rPr>
              <a:t>The Rule of Christ</a:t>
            </a:r>
            <a:endParaRPr lang="en-US" sz="4800" b="1">
              <a:effectLst>
                <a:outerShdw blurRad="38100" dist="38100" dir="2700000" algn="tl">
                  <a:srgbClr val="DDDDDD"/>
                </a:outerShdw>
              </a:effectLst>
            </a:endParaRPr>
          </a:p>
        </p:txBody>
      </p:sp>
      <p:sp>
        <p:nvSpPr>
          <p:cNvPr id="357380" name="Rectangle 4"/>
          <p:cNvSpPr>
            <a:spLocks noChangeArrowheads="1"/>
          </p:cNvSpPr>
          <p:nvPr/>
        </p:nvSpPr>
        <p:spPr bwMode="auto">
          <a:xfrm>
            <a:off x="0" y="1524000"/>
            <a:ext cx="914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461963" indent="-461963" algn="ctr" defTabSz="914400" fontAlgn="base">
              <a:spcBef>
                <a:spcPct val="20000"/>
              </a:spcBef>
              <a:spcAft>
                <a:spcPct val="0"/>
              </a:spcAft>
            </a:pPr>
            <a:r>
              <a:rPr lang="en-US" sz="4400" b="1" i="1" dirty="0" smtClean="0">
                <a:solidFill>
                  <a:srgbClr val="000000"/>
                </a:solidFill>
                <a:effectLst>
                  <a:outerShdw blurRad="38100" dist="38100" dir="2700000" algn="tl">
                    <a:srgbClr val="DDDDDD"/>
                  </a:outerShdw>
                </a:effectLst>
                <a:latin typeface="Arial" charset="0"/>
                <a:ea typeface="ＭＳ Ｐゴシック" charset="0"/>
                <a:cs typeface="ＭＳ Ｐゴシック" charset="0"/>
              </a:rPr>
              <a:t>Psalm 2:8-9 quoted in Rev. 2:27</a:t>
            </a:r>
          </a:p>
        </p:txBody>
      </p:sp>
    </p:spTree>
    <p:extLst>
      <p:ext uri="{BB962C8B-B14F-4D97-AF65-F5344CB8AC3E}">
        <p14:creationId xmlns:p14="http://schemas.microsoft.com/office/powerpoint/2010/main" val="41226944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990600" y="228600"/>
            <a:ext cx="7239000" cy="1700213"/>
          </a:xfrm>
          <a:gradFill rotWithShape="0">
            <a:gsLst>
              <a:gs pos="0">
                <a:srgbClr val="AC1D73"/>
              </a:gs>
              <a:gs pos="100000">
                <a:srgbClr val="AC1D73">
                  <a:gamma/>
                  <a:shade val="46275"/>
                  <a:invGamma/>
                </a:srgbClr>
              </a:gs>
            </a:gsLst>
            <a:path path="shape">
              <a:fillToRect l="50000" t="50000" r="50000" b="50000"/>
            </a:path>
          </a:gradFill>
          <a:ln/>
          <a:effectLst>
            <a:outerShdw blurRad="63500" dist="107763" dir="13500000" algn="ctr" rotWithShape="0">
              <a:schemeClr val="tx2">
                <a:alpha val="74998"/>
              </a:schemeClr>
            </a:outerShdw>
          </a:effectLst>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r>
              <a:rPr lang="en-US" sz="6000" b="1" dirty="0">
                <a:solidFill>
                  <a:schemeClr val="bg1"/>
                </a:solidFill>
                <a:effectLst>
                  <a:outerShdw blurRad="38100" dist="38100" dir="2700000" algn="tl">
                    <a:srgbClr val="000000"/>
                  </a:outerShdw>
                </a:effectLst>
              </a:rPr>
              <a:t>Our Future</a:t>
            </a:r>
            <a:r>
              <a:rPr lang="en-US" b="1" dirty="0">
                <a:solidFill>
                  <a:schemeClr val="bg1"/>
                </a:solidFill>
                <a:effectLst>
                  <a:outerShdw blurRad="38100" dist="38100" dir="2700000" algn="tl">
                    <a:srgbClr val="000000"/>
                  </a:outerShdw>
                </a:effectLst>
              </a:rPr>
              <a:t/>
            </a:r>
            <a:br>
              <a:rPr lang="en-US" b="1" dirty="0">
                <a:solidFill>
                  <a:schemeClr val="bg1"/>
                </a:solidFill>
                <a:effectLst>
                  <a:outerShdw blurRad="38100" dist="38100" dir="2700000" algn="tl">
                    <a:srgbClr val="000000"/>
                  </a:outerShdw>
                </a:effectLst>
              </a:rPr>
            </a:br>
            <a:r>
              <a:rPr lang="en-US" b="1" dirty="0">
                <a:solidFill>
                  <a:schemeClr val="bg1"/>
                </a:solidFill>
                <a:effectLst>
                  <a:outerShdw blurRad="38100" dist="38100" dir="2700000" algn="tl">
                    <a:srgbClr val="000000"/>
                  </a:outerShdw>
                </a:effectLst>
              </a:rPr>
              <a:t>(Rev. </a:t>
            </a:r>
            <a:r>
              <a:rPr lang="en-US" b="1" dirty="0" smtClean="0">
                <a:solidFill>
                  <a:schemeClr val="bg1"/>
                </a:solidFill>
                <a:effectLst>
                  <a:outerShdw blurRad="38100" dist="38100" dir="2700000" algn="tl">
                    <a:srgbClr val="000000"/>
                  </a:outerShdw>
                </a:effectLst>
              </a:rPr>
              <a:t>19–20</a:t>
            </a:r>
            <a:r>
              <a:rPr lang="en-US" b="1" dirty="0">
                <a:solidFill>
                  <a:schemeClr val="bg1"/>
                </a:solidFill>
                <a:effectLst>
                  <a:outerShdw blurRad="38100" dist="38100" dir="2700000" algn="tl">
                    <a:srgbClr val="000000"/>
                  </a:outerShdw>
                </a:effectLst>
              </a:rPr>
              <a:t>)</a:t>
            </a:r>
          </a:p>
        </p:txBody>
      </p:sp>
      <p:grpSp>
        <p:nvGrpSpPr>
          <p:cNvPr id="359427" name="Group 3"/>
          <p:cNvGrpSpPr>
            <a:grpSpLocks/>
          </p:cNvGrpSpPr>
          <p:nvPr/>
        </p:nvGrpSpPr>
        <p:grpSpPr bwMode="auto">
          <a:xfrm>
            <a:off x="5835650" y="2133600"/>
            <a:ext cx="3384550" cy="4724400"/>
            <a:chOff x="3676" y="1344"/>
            <a:chExt cx="2132" cy="2976"/>
          </a:xfrm>
        </p:grpSpPr>
        <p:pic>
          <p:nvPicPr>
            <p:cNvPr id="359428" name="Picture 4"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44" y="1344"/>
              <a:ext cx="2016" cy="2976"/>
            </a:xfrm>
            <a:prstGeom prst="rect">
              <a:avLst/>
            </a:prstGeom>
            <a:noFill/>
            <a:extLst>
              <a:ext uri="{909E8E84-426E-40dd-AFC4-6F175D3DCCD1}">
                <a14:hiddenFill xmlns:a14="http://schemas.microsoft.com/office/drawing/2010/main">
                  <a:solidFill>
                    <a:srgbClr val="FFFFFF"/>
                  </a:solidFill>
                </a14:hiddenFill>
              </a:ext>
            </a:extLst>
          </p:spPr>
        </p:pic>
        <p:sp>
          <p:nvSpPr>
            <p:cNvPr id="359429" name="Rectangle 5"/>
            <p:cNvSpPr>
              <a:spLocks noChangeArrowheads="1"/>
            </p:cNvSpPr>
            <p:nvPr/>
          </p:nvSpPr>
          <p:spPr bwMode="auto">
            <a:xfrm>
              <a:off x="3676" y="1920"/>
              <a:ext cx="2132" cy="10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defTabSz="914400" fontAlgn="base">
                <a:spcBef>
                  <a:spcPct val="0"/>
                </a:spcBef>
                <a:spcAft>
                  <a:spcPct val="0"/>
                </a:spcAft>
              </a:pPr>
              <a:r>
                <a:rPr lang="en-US" sz="4400" b="1" dirty="0" smtClean="0">
                  <a:solidFill>
                    <a:srgbClr val="FFFFFF"/>
                  </a:solidFill>
                  <a:latin typeface="Arial" charset="0"/>
                  <a:ea typeface="ＭＳ Ｐゴシック" charset="0"/>
                  <a:cs typeface="ＭＳ Ｐゴシック" charset="0"/>
                </a:rPr>
                <a:t>Heaven </a:t>
              </a:r>
              <a:br>
                <a:rPr lang="en-US" sz="4400" b="1" dirty="0" smtClean="0">
                  <a:solidFill>
                    <a:srgbClr val="FFFFFF"/>
                  </a:solidFill>
                  <a:latin typeface="Arial" charset="0"/>
                  <a:ea typeface="ＭＳ Ｐゴシック" charset="0"/>
                  <a:cs typeface="ＭＳ Ｐゴシック" charset="0"/>
                </a:rPr>
              </a:br>
              <a:r>
                <a:rPr lang="en-US" sz="3600" b="1" dirty="0" smtClean="0">
                  <a:solidFill>
                    <a:srgbClr val="FFFFFF"/>
                  </a:solidFill>
                  <a:latin typeface="Arial" charset="0"/>
                  <a:ea typeface="ＭＳ Ｐゴシック" charset="0"/>
                  <a:cs typeface="ＭＳ Ｐゴシック" charset="0"/>
                </a:rPr>
                <a:t>(Rev. 21–22)</a:t>
              </a:r>
              <a:endParaRPr lang="en-US" sz="4400" b="1" dirty="0" smtClean="0">
                <a:solidFill>
                  <a:srgbClr val="FFFFFF"/>
                </a:solidFill>
                <a:latin typeface="Arial" charset="0"/>
                <a:ea typeface="ＭＳ Ｐゴシック" charset="0"/>
                <a:cs typeface="ＭＳ Ｐゴシック" charset="0"/>
              </a:endParaRPr>
            </a:p>
          </p:txBody>
        </p:sp>
      </p:grpSp>
      <p:grpSp>
        <p:nvGrpSpPr>
          <p:cNvPr id="359430" name="Group 6"/>
          <p:cNvGrpSpPr>
            <a:grpSpLocks/>
          </p:cNvGrpSpPr>
          <p:nvPr/>
        </p:nvGrpSpPr>
        <p:grpSpPr bwMode="auto">
          <a:xfrm>
            <a:off x="-152400" y="2971800"/>
            <a:ext cx="3097213" cy="3886200"/>
            <a:chOff x="-96" y="1872"/>
            <a:chExt cx="1951" cy="2448"/>
          </a:xfrm>
        </p:grpSpPr>
        <p:pic>
          <p:nvPicPr>
            <p:cNvPr id="359431" name="Picture 7" descr="Rev 19 Second Comi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 y="1872"/>
              <a:ext cx="1740" cy="2448"/>
            </a:xfrm>
            <a:prstGeom prst="rect">
              <a:avLst/>
            </a:prstGeom>
            <a:noFill/>
            <a:extLst>
              <a:ext uri="{909E8E84-426E-40dd-AFC4-6F175D3DCCD1}">
                <a14:hiddenFill xmlns:a14="http://schemas.microsoft.com/office/drawing/2010/main">
                  <a:solidFill>
                    <a:srgbClr val="FFFFFF"/>
                  </a:solidFill>
                </a14:hiddenFill>
              </a:ext>
            </a:extLst>
          </p:spPr>
        </p:pic>
        <p:sp>
          <p:nvSpPr>
            <p:cNvPr id="359432" name="Rectangle 8"/>
            <p:cNvSpPr>
              <a:spLocks noChangeArrowheads="1"/>
            </p:cNvSpPr>
            <p:nvPr/>
          </p:nvSpPr>
          <p:spPr bwMode="auto">
            <a:xfrm>
              <a:off x="-96" y="3312"/>
              <a:ext cx="1951" cy="90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defTabSz="914400" fontAlgn="base">
                <a:spcBef>
                  <a:spcPct val="0"/>
                </a:spcBef>
                <a:spcAft>
                  <a:spcPct val="0"/>
                </a:spcAft>
              </a:pPr>
              <a:r>
                <a:rPr lang="en-US" sz="4400" b="1" smtClean="0">
                  <a:solidFill>
                    <a:srgbClr val="FFFFFF"/>
                  </a:solidFill>
                  <a:latin typeface="Arial" charset="0"/>
                  <a:ea typeface="ＭＳ Ｐゴシック" charset="0"/>
                  <a:cs typeface="ＭＳ Ｐゴシック" charset="0"/>
                </a:rPr>
                <a:t>Return</a:t>
              </a:r>
              <a:br>
                <a:rPr lang="en-US" sz="4400" b="1" smtClean="0">
                  <a:solidFill>
                    <a:srgbClr val="FFFFFF"/>
                  </a:solidFill>
                  <a:latin typeface="Arial" charset="0"/>
                  <a:ea typeface="ＭＳ Ｐゴシック" charset="0"/>
                  <a:cs typeface="ＭＳ Ｐゴシック" charset="0"/>
                </a:rPr>
              </a:br>
              <a:r>
                <a:rPr lang="en-US" sz="3600" b="1" smtClean="0">
                  <a:solidFill>
                    <a:srgbClr val="FFFFFF"/>
                  </a:solidFill>
                  <a:latin typeface="Arial" charset="0"/>
                  <a:ea typeface="ＭＳ Ｐゴシック" charset="0"/>
                  <a:cs typeface="ＭＳ Ｐゴシック" charset="0"/>
                </a:rPr>
                <a:t>(Rev. 19)</a:t>
              </a:r>
              <a:endParaRPr lang="en-US" sz="4400" b="1" smtClean="0">
                <a:solidFill>
                  <a:srgbClr val="FFFFFF"/>
                </a:solidFill>
                <a:latin typeface="Arial" charset="0"/>
                <a:ea typeface="ＭＳ Ｐゴシック" charset="0"/>
                <a:cs typeface="ＭＳ Ｐゴシック" charset="0"/>
              </a:endParaRPr>
            </a:p>
          </p:txBody>
        </p:sp>
      </p:grpSp>
      <p:grpSp>
        <p:nvGrpSpPr>
          <p:cNvPr id="359433" name="Group 9"/>
          <p:cNvGrpSpPr>
            <a:grpSpLocks/>
          </p:cNvGrpSpPr>
          <p:nvPr/>
        </p:nvGrpSpPr>
        <p:grpSpPr bwMode="auto">
          <a:xfrm>
            <a:off x="2667000" y="2514600"/>
            <a:ext cx="3460750" cy="4343400"/>
            <a:chOff x="1680" y="1584"/>
            <a:chExt cx="2180" cy="2736"/>
          </a:xfrm>
        </p:grpSpPr>
        <p:pic>
          <p:nvPicPr>
            <p:cNvPr id="359434" name="Picture 10" descr="king-of-kings"/>
            <p:cNvPicPr>
              <a:picLocks noChangeAspect="1" noChangeArrowheads="1"/>
            </p:cNvPicPr>
            <p:nvPr/>
          </p:nvPicPr>
          <p:blipFill>
            <a:blip r:embed="rId6" cstate="screen">
              <a:lum bright="18000"/>
              <a:extLst>
                <a:ext uri="{28A0092B-C50C-407E-A947-70E740481C1C}">
                  <a14:useLocalDpi xmlns:a14="http://schemas.microsoft.com/office/drawing/2010/main"/>
                </a:ext>
              </a:extLst>
            </a:blip>
            <a:srcRect/>
            <a:stretch>
              <a:fillRect/>
            </a:stretch>
          </p:blipFill>
          <p:spPr bwMode="auto">
            <a:xfrm>
              <a:off x="1728" y="1584"/>
              <a:ext cx="2132" cy="2736"/>
            </a:xfrm>
            <a:prstGeom prst="rect">
              <a:avLst/>
            </a:prstGeom>
            <a:noFill/>
            <a:extLst>
              <a:ext uri="{909E8E84-426E-40dd-AFC4-6F175D3DCCD1}">
                <a14:hiddenFill xmlns:a14="http://schemas.microsoft.com/office/drawing/2010/main">
                  <a:solidFill>
                    <a:srgbClr val="FFFFFF"/>
                  </a:solidFill>
                </a14:hiddenFill>
              </a:ext>
            </a:extLst>
          </p:spPr>
        </p:pic>
        <p:sp>
          <p:nvSpPr>
            <p:cNvPr id="359435" name="Rectangle 11"/>
            <p:cNvSpPr>
              <a:spLocks noChangeArrowheads="1"/>
            </p:cNvSpPr>
            <p:nvPr/>
          </p:nvSpPr>
          <p:spPr bwMode="auto">
            <a:xfrm>
              <a:off x="1680" y="2640"/>
              <a:ext cx="2180" cy="1071"/>
            </a:xfrm>
            <a:prstGeom prst="rect">
              <a:avLst/>
            </a:prstGeom>
            <a:noFill/>
            <a:ln>
              <a:noFill/>
            </a:ln>
            <a:effectLst>
              <a:outerShdw blurRad="63500" dist="35921"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defTabSz="914400" fontAlgn="base">
                <a:spcBef>
                  <a:spcPct val="0"/>
                </a:spcBef>
                <a:spcAft>
                  <a:spcPct val="0"/>
                </a:spcAft>
              </a:pPr>
              <a:r>
                <a:rPr lang="en-US" sz="4400" b="1" smtClean="0">
                  <a:solidFill>
                    <a:srgbClr val="000000"/>
                  </a:solidFill>
                  <a:latin typeface="Arial" charset="0"/>
                  <a:ea typeface="ＭＳ Ｐゴシック" charset="0"/>
                  <a:cs typeface="ＭＳ Ｐゴシック" charset="0"/>
                </a:rPr>
                <a:t>Millennium </a:t>
              </a:r>
              <a:br>
                <a:rPr lang="en-US" sz="4400" b="1" smtClean="0">
                  <a:solidFill>
                    <a:srgbClr val="000000"/>
                  </a:solidFill>
                  <a:latin typeface="Arial" charset="0"/>
                  <a:ea typeface="ＭＳ Ｐゴシック" charset="0"/>
                  <a:cs typeface="ＭＳ Ｐゴシック" charset="0"/>
                </a:rPr>
              </a:br>
              <a:r>
                <a:rPr lang="en-US" sz="3600" b="1" smtClean="0">
                  <a:solidFill>
                    <a:srgbClr val="000000"/>
                  </a:solidFill>
                  <a:latin typeface="Arial" charset="0"/>
                  <a:ea typeface="ＭＳ Ｐゴシック" charset="0"/>
                  <a:cs typeface="ＭＳ Ｐゴシック" charset="0"/>
                </a:rPr>
                <a:t>(Rev. 20)</a:t>
              </a:r>
              <a:endParaRPr lang="en-US" sz="4400" b="1" smtClean="0">
                <a:solidFill>
                  <a:srgbClr val="000000"/>
                </a:solidFill>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40491519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359430"/>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nodeType="afterEffect">
                                  <p:stCondLst>
                                    <p:cond delay="2000"/>
                                  </p:stCondLst>
                                  <p:childTnLst>
                                    <p:set>
                                      <p:cBhvr>
                                        <p:cTn id="9" dur="1" fill="hold">
                                          <p:stCondLst>
                                            <p:cond delay="0"/>
                                          </p:stCondLst>
                                        </p:cTn>
                                        <p:tgtEl>
                                          <p:spTgt spid="359433"/>
                                        </p:tgtEl>
                                        <p:attrNameLst>
                                          <p:attrName>style.visibility</p:attrName>
                                        </p:attrNameLst>
                                      </p:cBhvr>
                                      <p:to>
                                        <p:strVal val="visible"/>
                                      </p:to>
                                    </p:set>
                                    <p:animEffect transition="in" filter="dissolve">
                                      <p:cBhvr>
                                        <p:cTn id="10" dur="500"/>
                                        <p:tgtEl>
                                          <p:spTgt spid="359433"/>
                                        </p:tgtEl>
                                      </p:cBhvr>
                                    </p:animEffect>
                                  </p:childTnLst>
                                </p:cTn>
                              </p:par>
                            </p:childTnLst>
                          </p:cTn>
                        </p:par>
                        <p:par>
                          <p:cTn id="11" fill="hold" nodeType="afterGroup">
                            <p:stCondLst>
                              <p:cond delay="2500"/>
                            </p:stCondLst>
                            <p:childTnLst>
                              <p:par>
                                <p:cTn id="12" presetID="9" presetClass="entr" presetSubtype="0" fill="hold" nodeType="afterEffect">
                                  <p:stCondLst>
                                    <p:cond delay="2000"/>
                                  </p:stCondLst>
                                  <p:childTnLst>
                                    <p:set>
                                      <p:cBhvr>
                                        <p:cTn id="13" dur="1" fill="hold">
                                          <p:stCondLst>
                                            <p:cond delay="0"/>
                                          </p:stCondLst>
                                        </p:cTn>
                                        <p:tgtEl>
                                          <p:spTgt spid="359427"/>
                                        </p:tgtEl>
                                        <p:attrNameLst>
                                          <p:attrName>style.visibility</p:attrName>
                                        </p:attrNameLst>
                                      </p:cBhvr>
                                      <p:to>
                                        <p:strVal val="visible"/>
                                      </p:to>
                                    </p:set>
                                    <p:animEffect transition="in" filter="dissolve">
                                      <p:cBhvr>
                                        <p:cTn id="14" dur="500"/>
                                        <p:tgtEl>
                                          <p:spTgt spid="359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23"/>
            <a:ext cx="9144000" cy="6853277"/>
          </a:xfrm>
          <a:prstGeom prst="rect">
            <a:avLst/>
          </a:prstGeom>
        </p:spPr>
      </p:pic>
      <p:sp>
        <p:nvSpPr>
          <p:cNvPr id="111618" name="Rectangle 2"/>
          <p:cNvSpPr>
            <a:spLocks noGrp="1" noChangeArrowheads="1"/>
          </p:cNvSpPr>
          <p:nvPr>
            <p:ph type="ctrTitle"/>
          </p:nvPr>
        </p:nvSpPr>
        <p:spPr>
          <a:xfrm>
            <a:off x="111441" y="244357"/>
            <a:ext cx="4144601" cy="6309608"/>
          </a:xfrm>
        </p:spPr>
        <p:txBody>
          <a:bodyPr/>
          <a:lstStyle/>
          <a:p>
            <a:r>
              <a:rPr lang="en-US" sz="7200" b="1" i="1" dirty="0" smtClean="0">
                <a:effectLst>
                  <a:glow rad="177800">
                    <a:schemeClr val="tx1"/>
                  </a:glow>
                </a:effectLst>
                <a:latin typeface="Arial" charset="0"/>
                <a:ea typeface="ＭＳ Ｐゴシック" charset="0"/>
              </a:rPr>
              <a:t>The Future Reign of the Servant Kings</a:t>
            </a:r>
            <a:endParaRPr lang="en-US" sz="7200" b="1" i="1" dirty="0">
              <a:effectLst>
                <a:glow rad="177800">
                  <a:schemeClr val="tx1"/>
                </a:glow>
              </a:effectLst>
              <a:latin typeface="Arial" charset="0"/>
              <a:ea typeface="ＭＳ Ｐゴシック" charset="0"/>
            </a:endParaRPr>
          </a:p>
        </p:txBody>
      </p:sp>
      <p:grpSp>
        <p:nvGrpSpPr>
          <p:cNvPr id="4" name="Group 3"/>
          <p:cNvGrpSpPr/>
          <p:nvPr/>
        </p:nvGrpSpPr>
        <p:grpSpPr>
          <a:xfrm>
            <a:off x="-22003" y="-1969"/>
            <a:ext cx="4860517" cy="7092247"/>
            <a:chOff x="-12213" y="-73480"/>
            <a:chExt cx="4860517" cy="7092247"/>
          </a:xfrm>
        </p:grpSpPr>
        <p:pic>
          <p:nvPicPr>
            <p:cNvPr id="3" name="Picture 2"/>
            <p:cNvPicPr>
              <a:picLocks noChangeAspect="1"/>
            </p:cNvPicPr>
            <p:nvPr/>
          </p:nvPicPr>
          <p:blipFill>
            <a:blip r:embed="rId4"/>
            <a:stretch>
              <a:fillRect/>
            </a:stretch>
          </p:blipFill>
          <p:spPr>
            <a:xfrm>
              <a:off x="-12213" y="-73480"/>
              <a:ext cx="4860517" cy="7092247"/>
            </a:xfrm>
            <a:prstGeom prst="rect">
              <a:avLst/>
            </a:prstGeom>
          </p:spPr>
        </p:pic>
        <p:sp>
          <p:nvSpPr>
            <p:cNvPr id="7" name="Rectangle 2"/>
            <p:cNvSpPr txBox="1">
              <a:spLocks noChangeArrowheads="1"/>
            </p:cNvSpPr>
            <p:nvPr/>
          </p:nvSpPr>
          <p:spPr bwMode="auto">
            <a:xfrm>
              <a:off x="-12213" y="3181433"/>
              <a:ext cx="4860517" cy="1119159"/>
            </a:xfrm>
            <a:prstGeom prst="rect">
              <a:avLst/>
            </a:prstGeom>
            <a:solidFill>
              <a:schemeClr val="tx2"/>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4800" b="1" dirty="0" smtClean="0">
                  <a:solidFill>
                    <a:srgbClr val="FFFFFF"/>
                  </a:solidFill>
                  <a:effectLst>
                    <a:glow rad="177800">
                      <a:srgbClr val="000000"/>
                    </a:glow>
                  </a:effectLst>
                  <a:latin typeface="Lucida Bright"/>
                  <a:ea typeface="ＭＳ Ｐゴシック" charset="0"/>
                  <a:cs typeface="Lucida Bright"/>
                </a:rPr>
                <a:t>Final Destiny</a:t>
              </a:r>
              <a:endParaRPr lang="en-US" sz="4800" b="1" dirty="0">
                <a:solidFill>
                  <a:srgbClr val="FFFFFF"/>
                </a:solidFill>
                <a:effectLst>
                  <a:glow rad="177800">
                    <a:srgbClr val="000000"/>
                  </a:glow>
                </a:effectLst>
                <a:latin typeface="Lucida Bright"/>
                <a:ea typeface="ＭＳ Ｐゴシック" charset="0"/>
                <a:cs typeface="Lucida Bright"/>
              </a:endParaRPr>
            </a:p>
          </p:txBody>
        </p:sp>
        <p:sp>
          <p:nvSpPr>
            <p:cNvPr id="8" name="Rectangle 2"/>
            <p:cNvSpPr txBox="1">
              <a:spLocks noChangeArrowheads="1"/>
            </p:cNvSpPr>
            <p:nvPr/>
          </p:nvSpPr>
          <p:spPr bwMode="auto">
            <a:xfrm>
              <a:off x="0" y="5817003"/>
              <a:ext cx="4848304" cy="7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3200" b="1" i="1" dirty="0" smtClean="0">
                  <a:solidFill>
                    <a:srgbClr val="FFFFFF"/>
                  </a:solidFill>
                  <a:effectLst>
                    <a:glow rad="177800">
                      <a:srgbClr val="000000"/>
                    </a:glow>
                  </a:effectLst>
                  <a:latin typeface="Arial" charset="0"/>
                  <a:ea typeface="ＭＳ Ｐゴシック" charset="0"/>
                </a:rPr>
                <a:t>Joseph Dillow</a:t>
              </a:r>
              <a:endParaRPr lang="en-US" sz="3200" b="1" i="1" dirty="0">
                <a:solidFill>
                  <a:srgbClr val="FFFFFF"/>
                </a:solidFill>
                <a:effectLst>
                  <a:glow rad="177800">
                    <a:srgbClr val="000000"/>
                  </a:glow>
                </a:effectLst>
                <a:latin typeface="Arial" charset="0"/>
                <a:ea typeface="ＭＳ Ｐゴシック" charset="0"/>
              </a:endParaRPr>
            </a:p>
          </p:txBody>
        </p:sp>
        <p:sp>
          <p:nvSpPr>
            <p:cNvPr id="6" name="Rectangle 2"/>
            <p:cNvSpPr txBox="1">
              <a:spLocks noChangeArrowheads="1"/>
            </p:cNvSpPr>
            <p:nvPr/>
          </p:nvSpPr>
          <p:spPr bwMode="auto">
            <a:xfrm>
              <a:off x="0" y="4225142"/>
              <a:ext cx="4848304" cy="1282634"/>
            </a:xfrm>
            <a:prstGeom prst="rect">
              <a:avLst/>
            </a:prstGeom>
            <a:solidFill>
              <a:srgbClr val="000000"/>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2800" b="1" i="1" dirty="0" smtClean="0">
                  <a:solidFill>
                    <a:srgbClr val="FFFFFF"/>
                  </a:solidFill>
                  <a:effectLst>
                    <a:glow rad="177800">
                      <a:srgbClr val="000000"/>
                    </a:glow>
                  </a:effectLst>
                  <a:latin typeface="Arial" charset="0"/>
                  <a:ea typeface="ＭＳ Ｐゴシック" charset="0"/>
                </a:rPr>
                <a:t>The Future Reign of the Servant Kings</a:t>
              </a:r>
              <a:endParaRPr lang="en-US" sz="2800" b="1" i="1" dirty="0">
                <a:solidFill>
                  <a:srgbClr val="FFFFFF"/>
                </a:solidFill>
                <a:effectLst>
                  <a:glow rad="177800">
                    <a:srgbClr val="000000"/>
                  </a:glow>
                </a:effectLst>
                <a:latin typeface="Arial" charset="0"/>
                <a:ea typeface="ＭＳ Ｐゴシック" charset="0"/>
              </a:endParaRPr>
            </a:p>
          </p:txBody>
        </p:sp>
      </p:grpSp>
      <p:sp>
        <p:nvSpPr>
          <p:cNvPr id="9" name="Rectangle 2"/>
          <p:cNvSpPr txBox="1">
            <a:spLocks noChangeArrowheads="1"/>
          </p:cNvSpPr>
          <p:nvPr/>
        </p:nvSpPr>
        <p:spPr bwMode="auto">
          <a:xfrm>
            <a:off x="0" y="0"/>
            <a:ext cx="9144000" cy="692696"/>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eaLnBrk="1" hangingPunct="1"/>
            <a:r>
              <a:rPr lang="en-US" sz="2800" b="1" dirty="0" smtClean="0">
                <a:solidFill>
                  <a:schemeClr val="bg1"/>
                </a:solidFill>
                <a:effectLst>
                  <a:outerShdw blurRad="38100" dist="38100" dir="2700000" algn="tl">
                    <a:srgbClr val="000000">
                      <a:alpha val="43137"/>
                    </a:srgbClr>
                  </a:outerShdw>
                </a:effectLst>
                <a:latin typeface="Arial" charset="0"/>
                <a:ea typeface="ＭＳ Ｐゴシック" charset="0"/>
                <a:cs typeface="Arial" charset="0"/>
              </a:rPr>
              <a:t>Jody Dillow share much about our rule with Christ</a:t>
            </a:r>
            <a:endParaRPr lang="en-US" sz="2800"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18763651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1000"/>
                                        <p:tgtEl>
                                          <p:spTgt spid="111618"/>
                                        </p:tgtEl>
                                      </p:cBhvr>
                                    </p:animEffect>
                                    <p:anim calcmode="lin" valueType="num">
                                      <p:cBhvr>
                                        <p:cTn id="8" dur="1000" fill="hold"/>
                                        <p:tgtEl>
                                          <p:spTgt spid="111618"/>
                                        </p:tgtEl>
                                        <p:attrNameLst>
                                          <p:attrName>ppt_x</p:attrName>
                                        </p:attrNameLst>
                                      </p:cBhvr>
                                      <p:tavLst>
                                        <p:tav tm="0">
                                          <p:val>
                                            <p:strVal val="#ppt_x"/>
                                          </p:val>
                                        </p:tav>
                                        <p:tav tm="100000">
                                          <p:val>
                                            <p:strVal val="#ppt_x"/>
                                          </p:val>
                                        </p:tav>
                                      </p:tavLst>
                                    </p:anim>
                                    <p:anim calcmode="lin" valueType="num">
                                      <p:cBhvr>
                                        <p:cTn id="9" dur="900" decel="100000" fill="hold"/>
                                        <p:tgtEl>
                                          <p:spTgt spid="1116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457200" y="304800"/>
            <a:ext cx="7772400" cy="1219200"/>
          </a:xfrm>
        </p:spPr>
        <p:txBody>
          <a:bodyPr/>
          <a:lstStyle/>
          <a:p>
            <a:r>
              <a:rPr lang="en-US">
                <a:latin typeface="PerryGothic Regular" charset="0"/>
              </a:rPr>
              <a:t>Revelation 20:4 </a:t>
            </a:r>
            <a:r>
              <a:rPr lang="en-US" sz="1800">
                <a:latin typeface="PerryGothic Regular" charset="0"/>
              </a:rPr>
              <a:t>(NAU)</a:t>
            </a:r>
          </a:p>
        </p:txBody>
      </p:sp>
      <p:sp>
        <p:nvSpPr>
          <p:cNvPr id="363523" name="Rectangle 3"/>
          <p:cNvSpPr>
            <a:spLocks noChangeArrowheads="1"/>
          </p:cNvSpPr>
          <p:nvPr/>
        </p:nvSpPr>
        <p:spPr bwMode="auto">
          <a:xfrm>
            <a:off x="685800" y="1828800"/>
            <a:ext cx="80772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p>
            <a:pPr defTabSz="914400" fontAlgn="base">
              <a:lnSpc>
                <a:spcPct val="90000"/>
              </a:lnSpc>
              <a:spcBef>
                <a:spcPct val="20000"/>
              </a:spcBef>
              <a:spcAft>
                <a:spcPct val="0"/>
              </a:spcAft>
              <a:buClr>
                <a:srgbClr val="000000"/>
              </a:buClr>
              <a:buSzPct val="80000"/>
              <a:buFont typeface="Wingdings" charset="0"/>
              <a:buNone/>
            </a:pPr>
            <a:r>
              <a:rPr lang="en-US" sz="3000" b="1" baseline="30000" smtClean="0">
                <a:solidFill>
                  <a:srgbClr val="000000"/>
                </a:solidFill>
                <a:latin typeface="Arial" charset="0"/>
                <a:ea typeface="ＭＳ Ｐゴシック" charset="0"/>
                <a:cs typeface="ＭＳ Ｐゴシック" charset="0"/>
              </a:rPr>
              <a:t>4</a:t>
            </a:r>
            <a:r>
              <a:rPr lang="en-US" sz="3000" b="1" smtClean="0">
                <a:solidFill>
                  <a:srgbClr val="000000"/>
                </a:solidFill>
                <a:latin typeface="Arial" charset="0"/>
                <a:ea typeface="ＭＳ Ｐゴシック" charset="0"/>
                <a:cs typeface="ＭＳ Ｐゴシック" charset="0"/>
              </a:rPr>
              <a:t>Then I saw </a:t>
            </a:r>
            <a:r>
              <a:rPr lang="en-US" sz="3000" b="1" u="sng" smtClean="0">
                <a:solidFill>
                  <a:srgbClr val="000000"/>
                </a:solidFill>
                <a:latin typeface="Arial" charset="0"/>
                <a:ea typeface="ＭＳ Ｐゴシック" charset="0"/>
                <a:cs typeface="ＭＳ Ｐゴシック" charset="0"/>
              </a:rPr>
              <a:t>thrones</a:t>
            </a:r>
            <a:r>
              <a:rPr lang="en-US" sz="3000" b="1" smtClean="0">
                <a:solidFill>
                  <a:srgbClr val="000000"/>
                </a:solidFill>
                <a:latin typeface="Arial" charset="0"/>
                <a:ea typeface="ＭＳ Ｐゴシック" charset="0"/>
                <a:cs typeface="ＭＳ Ｐゴシック" charset="0"/>
              </a:rPr>
              <a:t>, and they sat on them, and </a:t>
            </a:r>
            <a:r>
              <a:rPr lang="en-US" sz="3000" b="1" u="sng" smtClean="0">
                <a:solidFill>
                  <a:srgbClr val="000000"/>
                </a:solidFill>
                <a:latin typeface="Arial" charset="0"/>
                <a:ea typeface="ＭＳ Ｐゴシック" charset="0"/>
                <a:cs typeface="ＭＳ Ｐゴシック" charset="0"/>
              </a:rPr>
              <a:t>judgment was given to them</a:t>
            </a:r>
            <a:r>
              <a:rPr lang="en-US" sz="3000" b="1" smtClean="0">
                <a:solidFill>
                  <a:srgbClr val="000000"/>
                </a:solidFill>
                <a:latin typeface="Arial" charset="0"/>
                <a:ea typeface="ＭＳ Ｐゴシック" charset="0"/>
                <a:cs typeface="ＭＳ Ｐゴシック" charset="0"/>
              </a:rPr>
              <a:t>. And I saw the souls of those who had been beheaded because of their testimony of Jesus and because of the word of God, and those who had not worshiped the beast or his image, and had not received the mark on their forehead and on their hand; and they came to life and </a:t>
            </a:r>
            <a:r>
              <a:rPr lang="en-US" sz="3000" b="1" u="sng" smtClean="0">
                <a:solidFill>
                  <a:srgbClr val="000000"/>
                </a:solidFill>
                <a:latin typeface="Arial" charset="0"/>
                <a:ea typeface="ＭＳ Ｐゴシック" charset="0"/>
                <a:cs typeface="ＭＳ Ｐゴシック" charset="0"/>
              </a:rPr>
              <a:t>reigned with Christ</a:t>
            </a:r>
            <a:r>
              <a:rPr lang="en-US" sz="3000" b="1" smtClean="0">
                <a:solidFill>
                  <a:srgbClr val="000000"/>
                </a:solidFill>
                <a:latin typeface="Arial" charset="0"/>
                <a:ea typeface="ＭＳ Ｐゴシック" charset="0"/>
                <a:cs typeface="ＭＳ Ｐゴシック" charset="0"/>
              </a:rPr>
              <a:t> for a thousand years. </a:t>
            </a:r>
          </a:p>
        </p:txBody>
      </p:sp>
    </p:spTree>
    <p:extLst>
      <p:ext uri="{BB962C8B-B14F-4D97-AF65-F5344CB8AC3E}">
        <p14:creationId xmlns:p14="http://schemas.microsoft.com/office/powerpoint/2010/main" val="19092774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a:extLst/>
        </p:spPr>
        <p:txBody>
          <a:bodyPr/>
          <a:lstStyle/>
          <a:p>
            <a:pPr>
              <a:defRPr/>
            </a:pPr>
            <a:r>
              <a:rPr lang="en-US" sz="4400" b="1" dirty="0" smtClean="0">
                <a:solidFill>
                  <a:schemeClr val="bg1"/>
                </a:solidFill>
                <a:effectLst>
                  <a:glow rad="177800">
                    <a:schemeClr val="tx1"/>
                  </a:glow>
                </a:effectLst>
                <a:latin typeface="Arial"/>
                <a:ea typeface="ＭＳ Ｐゴシック" pitchFamily="-108" charset="-128"/>
                <a:cs typeface="Arial"/>
              </a:rPr>
              <a:t>Pornography</a:t>
            </a:r>
            <a:r>
              <a:rPr lang="en-US" sz="5400" dirty="0" smtClean="0"/>
              <a:t> </a:t>
            </a:r>
            <a:endParaRPr lang="en-US" sz="5400" b="1" dirty="0">
              <a:effectLst>
                <a:glow rad="177800">
                  <a:schemeClr val="tx1"/>
                </a:glow>
              </a:effectLst>
              <a:latin typeface="Arial" charset="0"/>
              <a:ea typeface="ＭＳ Ｐゴシック" charset="0"/>
            </a:endParaRPr>
          </a:p>
        </p:txBody>
      </p:sp>
      <p:grpSp>
        <p:nvGrpSpPr>
          <p:cNvPr id="3" name="Group 2"/>
          <p:cNvGrpSpPr/>
          <p:nvPr/>
        </p:nvGrpSpPr>
        <p:grpSpPr>
          <a:xfrm>
            <a:off x="0" y="146386"/>
            <a:ext cx="9144000" cy="6575425"/>
            <a:chOff x="0" y="160338"/>
            <a:chExt cx="9144000" cy="6575425"/>
          </a:xfrm>
        </p:grpSpPr>
        <p:pic>
          <p:nvPicPr>
            <p:cNvPr id="461827" name="Picture 1" descr="Screen Shot 2013-11-22 at 4.14.49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60338"/>
              <a:ext cx="9144000" cy="657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10800000">
              <a:off x="1219200" y="1371600"/>
              <a:ext cx="1600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810000" y="382362"/>
              <a:ext cx="2438400" cy="1979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0" y="3852926"/>
              <a:ext cx="9143999" cy="492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Screen Shot 2013-11-22 at 4.15.37 pm.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012210" y="4572000"/>
              <a:ext cx="1826990" cy="1524000"/>
            </a:xfrm>
            <a:prstGeom prst="rect">
              <a:avLst/>
            </a:prstGeom>
          </p:spPr>
        </p:pic>
        <p:pic>
          <p:nvPicPr>
            <p:cNvPr id="10"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012209" y="838200"/>
              <a:ext cx="1244221" cy="1104900"/>
            </a:xfrm>
            <a:prstGeom prst="flowChartConnector">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TextBox 8"/>
          <p:cNvSpPr txBox="1"/>
          <p:nvPr/>
        </p:nvSpPr>
        <p:spPr>
          <a:xfrm>
            <a:off x="326571" y="1273770"/>
            <a:ext cx="3370943" cy="1384995"/>
          </a:xfrm>
          <a:prstGeom prst="rect">
            <a:avLst/>
          </a:prstGeom>
          <a:noFill/>
        </p:spPr>
        <p:txBody>
          <a:bodyPr wrap="square" rtlCol="0">
            <a:spAutoFit/>
          </a:bodyPr>
          <a:lstStyle/>
          <a:p>
            <a:pPr algn="ctr"/>
            <a:r>
              <a:rPr lang="en-US" sz="2800" b="1" dirty="0" smtClean="0">
                <a:solidFill>
                  <a:srgbClr val="FFFFFF"/>
                </a:solidFill>
                <a:effectLst>
                  <a:outerShdw blurRad="38100" dist="38100" dir="2700000" algn="tl">
                    <a:srgbClr val="000000">
                      <a:alpha val="43137"/>
                    </a:srgbClr>
                  </a:outerShdw>
                </a:effectLst>
                <a:latin typeface="Arial" pitchFamily="34" charset="0"/>
                <a:ea typeface="ＭＳ Ｐゴシック" charset="0"/>
                <a:cs typeface="Arial" pitchFamily="34" charset="0"/>
              </a:rPr>
              <a:t>IS THE</a:t>
            </a:r>
            <a:r>
              <a:rPr lang="en-US" sz="2800" b="1" dirty="0" smtClean="0">
                <a:solidFill>
                  <a:srgbClr val="FFFF00"/>
                </a:solidFill>
                <a:effectLst>
                  <a:outerShdw blurRad="38100" dist="38100" dir="2700000" algn="tl">
                    <a:srgbClr val="000000">
                      <a:alpha val="43137"/>
                    </a:srgbClr>
                  </a:outerShdw>
                </a:effectLst>
                <a:latin typeface="Arial" pitchFamily="34" charset="0"/>
                <a:ea typeface="ＭＳ Ｐゴシック" charset="0"/>
                <a:cs typeface="Arial" pitchFamily="34" charset="0"/>
              </a:rPr>
              <a:t> #1 TOPIC</a:t>
            </a:r>
            <a:r>
              <a:rPr lang="en-US" sz="2800" b="1" dirty="0" smtClean="0">
                <a:solidFill>
                  <a:srgbClr val="FF0000"/>
                </a:solidFill>
                <a:effectLst>
                  <a:outerShdw blurRad="38100" dist="38100" dir="2700000" algn="tl">
                    <a:srgbClr val="000000">
                      <a:alpha val="43137"/>
                    </a:srgbClr>
                  </a:outerShdw>
                </a:effectLst>
                <a:latin typeface="Arial" pitchFamily="34" charset="0"/>
                <a:ea typeface="ＭＳ Ｐゴシック" charset="0"/>
                <a:cs typeface="Arial" pitchFamily="34" charset="0"/>
              </a:rPr>
              <a:t> </a:t>
            </a:r>
          </a:p>
          <a:p>
            <a:pPr algn="ctr"/>
            <a:r>
              <a:rPr lang="en-US" sz="2800" b="1" dirty="0" smtClean="0">
                <a:solidFill>
                  <a:srgbClr val="FFFFFF"/>
                </a:solidFill>
                <a:effectLst>
                  <a:outerShdw blurRad="38100" dist="38100" dir="2700000" algn="tl">
                    <a:srgbClr val="000000">
                      <a:alpha val="43137"/>
                    </a:srgbClr>
                  </a:outerShdw>
                </a:effectLst>
                <a:latin typeface="Arial" pitchFamily="34" charset="0"/>
                <a:ea typeface="ＭＳ Ｐゴシック" charset="0"/>
                <a:cs typeface="Arial" pitchFamily="34" charset="0"/>
              </a:rPr>
              <a:t>FOR INTERNET SEARCHES</a:t>
            </a:r>
            <a:endParaRPr lang="en-US" sz="2800" b="1" dirty="0">
              <a:solidFill>
                <a:srgbClr val="FFFFFF"/>
              </a:solidFill>
              <a:effectLst>
                <a:outerShdw blurRad="38100" dist="38100" dir="2700000" algn="tl">
                  <a:srgbClr val="000000">
                    <a:alpha val="43137"/>
                  </a:srgbClr>
                </a:outerShdw>
              </a:effectLst>
              <a:latin typeface="Arial" pitchFamily="34" charset="0"/>
              <a:ea typeface="ＭＳ Ｐゴシック" charset="0"/>
              <a:cs typeface="Arial" pitchFamily="34" charset="0"/>
            </a:endParaRPr>
          </a:p>
        </p:txBody>
      </p:sp>
      <p:sp>
        <p:nvSpPr>
          <p:cNvPr id="13" name="TextBox 12"/>
          <p:cNvSpPr txBox="1"/>
          <p:nvPr/>
        </p:nvSpPr>
        <p:spPr>
          <a:xfrm>
            <a:off x="3643085" y="425989"/>
            <a:ext cx="2743200" cy="2800767"/>
          </a:xfrm>
          <a:prstGeom prst="rect">
            <a:avLst/>
          </a:prstGeom>
          <a:noFill/>
        </p:spPr>
        <p:txBody>
          <a:bodyPr wrap="square" rtlCol="0">
            <a:spAutoFit/>
          </a:bodyPr>
          <a:lstStyle/>
          <a:p>
            <a:pPr algn="ctr"/>
            <a:r>
              <a:rPr lang="en-US" sz="2800" b="1" dirty="0" smtClean="0">
                <a:solidFill>
                  <a:srgbClr val="000000"/>
                </a:solidFill>
                <a:effectLst>
                  <a:outerShdw blurRad="38100" dist="38100" dir="2700000" algn="tl">
                    <a:srgbClr val="000000">
                      <a:alpha val="43137"/>
                    </a:srgbClr>
                  </a:outerShdw>
                </a:effectLst>
                <a:latin typeface="Arial" pitchFamily="34" charset="0"/>
                <a:ea typeface="ＭＳ Ｐゴシック" charset="0"/>
                <a:cs typeface="Arial" pitchFamily="34" charset="0"/>
              </a:rPr>
              <a:t>There are:</a:t>
            </a:r>
          </a:p>
          <a:p>
            <a:pPr algn="ctr"/>
            <a:r>
              <a:rPr lang="en-US" sz="3600" b="1" dirty="0" smtClean="0">
                <a:solidFill>
                  <a:srgbClr val="FF0000"/>
                </a:solidFill>
                <a:effectLst>
                  <a:outerShdw blurRad="38100" dist="38100" dir="2700000" algn="tl">
                    <a:srgbClr val="000000">
                      <a:alpha val="43137"/>
                    </a:srgbClr>
                  </a:outerShdw>
                </a:effectLst>
                <a:latin typeface="Arial" pitchFamily="34" charset="0"/>
                <a:ea typeface="ＭＳ Ｐゴシック" charset="0"/>
                <a:cs typeface="Arial" pitchFamily="34" charset="0"/>
              </a:rPr>
              <a:t>68 MILLION </a:t>
            </a:r>
            <a:r>
              <a:rPr lang="en-US" sz="2800" b="1" dirty="0" smtClean="0">
                <a:solidFill>
                  <a:srgbClr val="000000"/>
                </a:solidFill>
                <a:effectLst>
                  <a:outerShdw blurRad="38100" dist="38100" dir="2700000" algn="tl">
                    <a:srgbClr val="000000">
                      <a:alpha val="43137"/>
                    </a:srgbClr>
                  </a:outerShdw>
                </a:effectLst>
                <a:latin typeface="Arial" pitchFamily="34" charset="0"/>
                <a:ea typeface="ＭＳ Ｐゴシック" charset="0"/>
                <a:cs typeface="Arial" pitchFamily="34" charset="0"/>
              </a:rPr>
              <a:t>daily pornographic search engine requests </a:t>
            </a:r>
            <a:endParaRPr lang="en-US" sz="2800" b="1" dirty="0">
              <a:solidFill>
                <a:srgbClr val="000000"/>
              </a:solidFill>
              <a:effectLst>
                <a:outerShdw blurRad="38100" dist="38100" dir="2700000" algn="tl">
                  <a:srgbClr val="000000">
                    <a:alpha val="43137"/>
                  </a:srgbClr>
                </a:outerShdw>
              </a:effectLst>
              <a:latin typeface="Arial" pitchFamily="34" charset="0"/>
              <a:ea typeface="ＭＳ Ｐゴシック" charset="0"/>
              <a:cs typeface="Arial" pitchFamily="34" charset="0"/>
            </a:endParaRPr>
          </a:p>
        </p:txBody>
      </p:sp>
      <p:sp>
        <p:nvSpPr>
          <p:cNvPr id="14" name="TextBox 13"/>
          <p:cNvSpPr txBox="1"/>
          <p:nvPr/>
        </p:nvSpPr>
        <p:spPr>
          <a:xfrm>
            <a:off x="6935103" y="701589"/>
            <a:ext cx="1398431" cy="1231106"/>
          </a:xfrm>
          <a:prstGeom prst="rect">
            <a:avLst/>
          </a:prstGeom>
          <a:noFill/>
        </p:spPr>
        <p:txBody>
          <a:bodyPr wrap="square" rtlCol="0">
            <a:spAutoFit/>
          </a:bodyPr>
          <a:lstStyle/>
          <a:p>
            <a:pPr algn="ctr"/>
            <a:r>
              <a:rPr lang="en-US" sz="2000" b="1" dirty="0" smtClean="0">
                <a:solidFill>
                  <a:srgbClr val="FF0000"/>
                </a:solidFill>
                <a:latin typeface="Arial" pitchFamily="34" charset="0"/>
                <a:ea typeface="ＭＳ Ｐゴシック" charset="0"/>
                <a:cs typeface="Arial" pitchFamily="34" charset="0"/>
              </a:rPr>
              <a:t>25% </a:t>
            </a:r>
          </a:p>
          <a:p>
            <a:pPr algn="ctr"/>
            <a:r>
              <a:rPr lang="en-US" b="1" dirty="0" smtClean="0">
                <a:solidFill>
                  <a:srgbClr val="000000"/>
                </a:solidFill>
                <a:latin typeface="Arial" pitchFamily="34" charset="0"/>
                <a:ea typeface="ＭＳ Ｐゴシック" charset="0"/>
                <a:cs typeface="Arial" pitchFamily="34" charset="0"/>
              </a:rPr>
              <a:t>of all search requests</a:t>
            </a:r>
            <a:endParaRPr lang="en-US" sz="2000" b="1" dirty="0">
              <a:solidFill>
                <a:srgbClr val="000000"/>
              </a:solidFill>
              <a:latin typeface="Arial" pitchFamily="34" charset="0"/>
              <a:ea typeface="ＭＳ Ｐゴシック" charset="0"/>
              <a:cs typeface="Arial" pitchFamily="34" charset="0"/>
            </a:endParaRPr>
          </a:p>
        </p:txBody>
      </p:sp>
      <p:sp>
        <p:nvSpPr>
          <p:cNvPr id="15" name="TextBox 14"/>
          <p:cNvSpPr txBox="1"/>
          <p:nvPr/>
        </p:nvSpPr>
        <p:spPr>
          <a:xfrm>
            <a:off x="-1" y="3657544"/>
            <a:ext cx="9144000" cy="1077218"/>
          </a:xfrm>
          <a:prstGeom prst="rect">
            <a:avLst/>
          </a:prstGeom>
          <a:noFill/>
        </p:spPr>
        <p:txBody>
          <a:bodyPr wrap="square" rtlCol="0">
            <a:spAutoFit/>
          </a:bodyPr>
          <a:lstStyle/>
          <a:p>
            <a:pPr algn="ctr"/>
            <a:r>
              <a:rPr lang="en-US" sz="3200" b="1" dirty="0" smtClean="0">
                <a:solidFill>
                  <a:srgbClr val="000000"/>
                </a:solidFill>
                <a:latin typeface="Arial" pitchFamily="34" charset="0"/>
                <a:ea typeface="ＭＳ Ｐゴシック" charset="0"/>
                <a:cs typeface="Arial" pitchFamily="34" charset="0"/>
              </a:rPr>
              <a:t>2.5 billion daily pornographic emails </a:t>
            </a:r>
            <a:br>
              <a:rPr lang="en-US" sz="3200" b="1" dirty="0" smtClean="0">
                <a:solidFill>
                  <a:srgbClr val="000000"/>
                </a:solidFill>
                <a:latin typeface="Arial" pitchFamily="34" charset="0"/>
                <a:ea typeface="ＭＳ Ｐゴシック" charset="0"/>
                <a:cs typeface="Arial" pitchFamily="34" charset="0"/>
              </a:rPr>
            </a:br>
            <a:r>
              <a:rPr lang="en-US" sz="3200" b="1" dirty="0" smtClean="0">
                <a:solidFill>
                  <a:srgbClr val="FF0000"/>
                </a:solidFill>
                <a:latin typeface="Arial" pitchFamily="34" charset="0"/>
                <a:ea typeface="ＭＳ Ｐゴシック" charset="0"/>
                <a:cs typeface="Arial" pitchFamily="34" charset="0"/>
              </a:rPr>
              <a:t>(8% of total emails</a:t>
            </a:r>
            <a:r>
              <a:rPr lang="en-US" sz="3200" b="1" dirty="0" smtClean="0">
                <a:solidFill>
                  <a:srgbClr val="000000"/>
                </a:solidFill>
                <a:latin typeface="Arial" pitchFamily="34" charset="0"/>
                <a:ea typeface="ＭＳ Ｐゴシック" charset="0"/>
                <a:cs typeface="Arial" pitchFamily="34" charset="0"/>
              </a:rPr>
              <a:t>)</a:t>
            </a:r>
            <a:endParaRPr lang="en-US" sz="3200" b="1" dirty="0">
              <a:solidFill>
                <a:srgbClr val="000000"/>
              </a:solidFill>
              <a:latin typeface="Arial" pitchFamily="34" charset="0"/>
              <a:ea typeface="ＭＳ Ｐゴシック" charset="0"/>
              <a:cs typeface="Arial" pitchFamily="34" charset="0"/>
            </a:endParaRPr>
          </a:p>
        </p:txBody>
      </p:sp>
      <p:sp>
        <p:nvSpPr>
          <p:cNvPr id="16" name="TextBox 15"/>
          <p:cNvSpPr txBox="1"/>
          <p:nvPr/>
        </p:nvSpPr>
        <p:spPr>
          <a:xfrm>
            <a:off x="6712857" y="4431046"/>
            <a:ext cx="2431143" cy="2308324"/>
          </a:xfrm>
          <a:prstGeom prst="rect">
            <a:avLst/>
          </a:prstGeom>
          <a:noFill/>
        </p:spPr>
        <p:txBody>
          <a:bodyPr wrap="square" rtlCol="0">
            <a:spAutoFit/>
          </a:bodyPr>
          <a:lstStyle/>
          <a:p>
            <a:pPr algn="ctr"/>
            <a:r>
              <a:rPr lang="en-US" sz="2400" b="1" dirty="0" smtClean="0">
                <a:solidFill>
                  <a:srgbClr val="000000"/>
                </a:solidFill>
                <a:latin typeface="Arial" pitchFamily="34" charset="0"/>
                <a:ea typeface="ＭＳ Ｐゴシック" charset="0"/>
                <a:cs typeface="Arial" pitchFamily="34" charset="0"/>
              </a:rPr>
              <a:t>The average Internet user receives</a:t>
            </a:r>
            <a:endParaRPr lang="en-US" sz="2400" b="1" dirty="0">
              <a:solidFill>
                <a:srgbClr val="000000"/>
              </a:solidFill>
              <a:latin typeface="Arial" pitchFamily="34" charset="0"/>
              <a:ea typeface="ＭＳ Ｐゴシック" charset="0"/>
              <a:cs typeface="Arial" pitchFamily="34" charset="0"/>
            </a:endParaRPr>
          </a:p>
          <a:p>
            <a:pPr algn="ctr"/>
            <a:r>
              <a:rPr lang="en-US" sz="2400" b="1" dirty="0" smtClean="0">
                <a:solidFill>
                  <a:srgbClr val="FF0000"/>
                </a:solidFill>
                <a:latin typeface="Arial" pitchFamily="34" charset="0"/>
                <a:ea typeface="ＭＳ Ｐゴシック" charset="0"/>
                <a:cs typeface="Arial" pitchFamily="34" charset="0"/>
              </a:rPr>
              <a:t>4.5 pornographic emails per day.</a:t>
            </a:r>
          </a:p>
        </p:txBody>
      </p:sp>
      <p:pic>
        <p:nvPicPr>
          <p:cNvPr id="17" name="Picture 16" descr="Screen Shot 2013-11-22 at 4.14.49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96399" y="146386"/>
            <a:ext cx="9144000" cy="6575580"/>
          </a:xfrm>
          <a:prstGeom prst="rect">
            <a:avLst/>
          </a:prstGeom>
        </p:spPr>
      </p:pic>
    </p:spTree>
    <p:extLst>
      <p:ext uri="{BB962C8B-B14F-4D97-AF65-F5344CB8AC3E}">
        <p14:creationId xmlns:p14="http://schemas.microsoft.com/office/powerpoint/2010/main" val="199599823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ctrTitle"/>
          </p:nvPr>
        </p:nvSpPr>
        <p:spPr>
          <a:xfrm>
            <a:off x="1907703" y="1124744"/>
            <a:ext cx="6128025" cy="5184576"/>
          </a:xfrm>
        </p:spPr>
        <p:txBody>
          <a:bodyPr/>
          <a:lstStyle/>
          <a:p>
            <a:r>
              <a:rPr lang="en-US" altLang="ja-JP" sz="4800" b="1" dirty="0" smtClean="0"/>
              <a:t>"</a:t>
            </a:r>
            <a:r>
              <a:rPr lang="en-US" sz="4800" b="1" dirty="0" smtClean="0"/>
              <a:t>Do </a:t>
            </a:r>
            <a:r>
              <a:rPr lang="en-US" sz="4800" b="1" dirty="0"/>
              <a:t>you not know that </a:t>
            </a:r>
            <a:r>
              <a:rPr lang="en-US" sz="4800" b="1" dirty="0">
                <a:solidFill>
                  <a:srgbClr val="000090"/>
                </a:solidFill>
              </a:rPr>
              <a:t>saints will judge the world</a:t>
            </a:r>
            <a:r>
              <a:rPr lang="en-US" sz="4800" b="1" dirty="0" smtClean="0"/>
              <a:t>?</a:t>
            </a:r>
            <a:r>
              <a:rPr lang="en-US" altLang="ja-JP" sz="4800" b="1" dirty="0" smtClean="0"/>
              <a:t>"</a:t>
            </a:r>
            <a:r>
              <a:rPr lang="en-US" sz="4800" b="1" dirty="0"/>
              <a:t/>
            </a:r>
            <a:br>
              <a:rPr lang="en-US" sz="4800" b="1" dirty="0"/>
            </a:br>
            <a:r>
              <a:rPr lang="en-US" sz="4800" b="1" dirty="0" smtClean="0"/>
              <a:t>(1 Cor. 6</a:t>
            </a:r>
            <a:r>
              <a:rPr lang="en-US" sz="4800" b="1" dirty="0"/>
              <a:t>:2a)</a:t>
            </a:r>
          </a:p>
        </p:txBody>
      </p:sp>
    </p:spTree>
    <p:extLst>
      <p:ext uri="{BB962C8B-B14F-4D97-AF65-F5344CB8AC3E}">
        <p14:creationId xmlns:p14="http://schemas.microsoft.com/office/powerpoint/2010/main" val="41245237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06722" y="115869"/>
            <a:ext cx="11234356" cy="6319325"/>
          </a:xfrm>
          <a:prstGeom prst="rect">
            <a:avLst/>
          </a:prstGeom>
        </p:spPr>
      </p:pic>
      <p:sp>
        <p:nvSpPr>
          <p:cNvPr id="111618" name="Rectangle 2"/>
          <p:cNvSpPr>
            <a:spLocks noGrp="1" noChangeArrowheads="1"/>
          </p:cNvSpPr>
          <p:nvPr>
            <p:ph type="ctrTitle"/>
          </p:nvPr>
        </p:nvSpPr>
        <p:spPr>
          <a:xfrm>
            <a:off x="-4630" y="4029628"/>
            <a:ext cx="9148629" cy="2828371"/>
          </a:xfrm>
          <a:solidFill>
            <a:schemeClr val="tx1"/>
          </a:solidFill>
        </p:spPr>
        <p:txBody>
          <a:bodyPr/>
          <a:lstStyle/>
          <a:p>
            <a:r>
              <a:rPr lang="en-US" b="1" dirty="0" smtClean="0">
                <a:effectLst>
                  <a:glow rad="177800">
                    <a:schemeClr val="tx1"/>
                  </a:glow>
                </a:effectLst>
                <a:latin typeface="Arial" charset="0"/>
                <a:ea typeface="ＭＳ Ｐゴシック" charset="0"/>
              </a:rPr>
              <a:t>"If </a:t>
            </a:r>
            <a:r>
              <a:rPr lang="en-US" b="1" dirty="0">
                <a:effectLst>
                  <a:glow rad="177800">
                    <a:schemeClr val="tx1"/>
                  </a:glow>
                </a:effectLst>
                <a:latin typeface="Arial" charset="0"/>
                <a:ea typeface="ＭＳ Ｐゴシック" charset="0"/>
              </a:rPr>
              <a:t>we endure hardship, </a:t>
            </a:r>
            <a:r>
              <a:rPr lang="en-US" b="1" dirty="0" smtClean="0">
                <a:effectLst>
                  <a:glow rad="177800">
                    <a:schemeClr val="tx1"/>
                  </a:glow>
                </a:effectLst>
                <a:latin typeface="Arial" charset="0"/>
                <a:ea typeface="ＭＳ Ｐゴシック" charset="0"/>
              </a:rPr>
              <a:t/>
            </a:r>
            <a:br>
              <a:rPr lang="en-US" b="1" dirty="0" smtClean="0">
                <a:effectLst>
                  <a:glow rad="177800">
                    <a:schemeClr val="tx1"/>
                  </a:glow>
                </a:effectLst>
                <a:latin typeface="Arial" charset="0"/>
                <a:ea typeface="ＭＳ Ｐゴシック" charset="0"/>
              </a:rPr>
            </a:br>
            <a:r>
              <a:rPr lang="en-US" sz="6000" b="1" dirty="0" smtClean="0">
                <a:solidFill>
                  <a:srgbClr val="FFFF00"/>
                </a:solidFill>
                <a:effectLst>
                  <a:glow rad="177800">
                    <a:schemeClr val="tx1"/>
                  </a:glow>
                </a:effectLst>
                <a:latin typeface="Arial" charset="0"/>
                <a:ea typeface="ＭＳ Ｐゴシック" charset="0"/>
              </a:rPr>
              <a:t>we </a:t>
            </a:r>
            <a:r>
              <a:rPr lang="en-US" sz="6000" b="1" dirty="0">
                <a:solidFill>
                  <a:srgbClr val="FFFF00"/>
                </a:solidFill>
                <a:effectLst>
                  <a:glow rad="177800">
                    <a:schemeClr val="tx1"/>
                  </a:glow>
                </a:effectLst>
                <a:latin typeface="Arial" charset="0"/>
                <a:ea typeface="ＭＳ Ｐゴシック" charset="0"/>
              </a:rPr>
              <a:t>will reign with </a:t>
            </a:r>
            <a:r>
              <a:rPr lang="en-US" sz="6000" b="1" dirty="0" smtClean="0">
                <a:solidFill>
                  <a:srgbClr val="FFFF00"/>
                </a:solidFill>
                <a:effectLst>
                  <a:glow rad="177800">
                    <a:schemeClr val="tx1"/>
                  </a:glow>
                </a:effectLst>
                <a:latin typeface="Arial" charset="0"/>
                <a:ea typeface="ＭＳ Ｐゴシック" charset="0"/>
              </a:rPr>
              <a:t>him" </a:t>
            </a:r>
            <a:br>
              <a:rPr lang="en-US" sz="6000" b="1" dirty="0" smtClean="0">
                <a:solidFill>
                  <a:srgbClr val="FFFF00"/>
                </a:solidFill>
                <a:effectLst>
                  <a:glow rad="177800">
                    <a:schemeClr val="tx1"/>
                  </a:glow>
                </a:effectLst>
                <a:latin typeface="Arial" charset="0"/>
                <a:ea typeface="ＭＳ Ｐゴシック" charset="0"/>
              </a:rPr>
            </a:br>
            <a:r>
              <a:rPr lang="en-US" b="1" dirty="0" smtClean="0">
                <a:effectLst>
                  <a:glow rad="177800">
                    <a:schemeClr val="tx1"/>
                  </a:glow>
                </a:effectLst>
                <a:latin typeface="Arial" charset="0"/>
                <a:ea typeface="ＭＳ Ｐゴシック" charset="0"/>
              </a:rPr>
              <a:t>(2 Tim. 2:12 </a:t>
            </a:r>
            <a:r>
              <a:rPr lang="en-US" sz="4000" b="1" dirty="0" smtClean="0">
                <a:effectLst>
                  <a:glow rad="177800">
                    <a:schemeClr val="tx1"/>
                  </a:glow>
                </a:effectLst>
                <a:latin typeface="Arial" charset="0"/>
                <a:ea typeface="ＭＳ Ｐゴシック" charset="0"/>
              </a:rPr>
              <a:t>NLT</a:t>
            </a:r>
            <a:r>
              <a:rPr lang="en-US" b="1" dirty="0" smtClean="0">
                <a:effectLst>
                  <a:glow rad="177800">
                    <a:schemeClr val="tx1"/>
                  </a:glow>
                </a:effectLst>
                <a:latin typeface="Arial" charset="0"/>
                <a:ea typeface="ＭＳ Ｐゴシック" charset="0"/>
              </a:rPr>
              <a:t>)</a:t>
            </a:r>
            <a:endParaRPr lang="en-US"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574031818"/>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11141" y="0"/>
            <a:ext cx="5732859" cy="6858000"/>
          </a:xfrm>
          <a:prstGeom prst="rect">
            <a:avLst/>
          </a:prstGeom>
        </p:spPr>
      </p:pic>
      <p:sp>
        <p:nvSpPr>
          <p:cNvPr id="111618" name="Rectangle 2"/>
          <p:cNvSpPr>
            <a:spLocks noGrp="1" noChangeArrowheads="1"/>
          </p:cNvSpPr>
          <p:nvPr>
            <p:ph type="ctrTitle"/>
          </p:nvPr>
        </p:nvSpPr>
        <p:spPr>
          <a:xfrm>
            <a:off x="-4630" y="0"/>
            <a:ext cx="3415771" cy="6858000"/>
          </a:xfrm>
        </p:spPr>
        <p:txBody>
          <a:bodyPr/>
          <a:lstStyle/>
          <a:p>
            <a:r>
              <a:rPr lang="en-US" sz="3600" b="1" dirty="0" smtClean="0">
                <a:effectLst>
                  <a:glow rad="177800">
                    <a:schemeClr val="tx1"/>
                  </a:glow>
                </a:effectLst>
                <a:latin typeface="Arial" charset="0"/>
                <a:ea typeface="ＭＳ Ｐゴシック" charset="0"/>
              </a:rPr>
              <a:t>"</a:t>
            </a:r>
            <a:r>
              <a:rPr lang="en-US" sz="3600" b="1" dirty="0" smtClean="0">
                <a:solidFill>
                  <a:srgbClr val="FFFF00"/>
                </a:solidFill>
                <a:effectLst>
                  <a:glow rad="177800">
                    <a:schemeClr val="tx1"/>
                  </a:glow>
                </a:effectLst>
                <a:latin typeface="Arial" charset="0"/>
                <a:ea typeface="ＭＳ Ｐゴシック" charset="0"/>
              </a:rPr>
              <a:t>Those </a:t>
            </a:r>
            <a:r>
              <a:rPr lang="en-US" sz="3600" b="1" dirty="0">
                <a:solidFill>
                  <a:srgbClr val="FFFF00"/>
                </a:solidFill>
                <a:effectLst>
                  <a:glow rad="177800">
                    <a:schemeClr val="tx1"/>
                  </a:glow>
                </a:effectLst>
                <a:latin typeface="Arial" charset="0"/>
                <a:ea typeface="ＭＳ Ｐゴシック" charset="0"/>
              </a:rPr>
              <a:t>who are victorious will sit with me on my throne</a:t>
            </a:r>
            <a:r>
              <a:rPr lang="en-US" sz="3600" b="1" dirty="0">
                <a:effectLst>
                  <a:glow rad="177800">
                    <a:schemeClr val="tx1"/>
                  </a:glow>
                </a:effectLst>
                <a:latin typeface="Arial" charset="0"/>
                <a:ea typeface="ＭＳ Ｐゴシック" charset="0"/>
              </a:rPr>
              <a:t>, just as I was victorious and sat with my Father on his </a:t>
            </a:r>
            <a:r>
              <a:rPr lang="en-US" sz="3600" b="1" dirty="0" smtClean="0">
                <a:effectLst>
                  <a:glow rad="177800">
                    <a:schemeClr val="tx1"/>
                  </a:glow>
                </a:effectLst>
                <a:latin typeface="Arial" charset="0"/>
                <a:ea typeface="ＭＳ Ｐゴシック" charset="0"/>
              </a:rPr>
              <a:t>throne" </a:t>
            </a:r>
            <a:br>
              <a:rPr lang="en-US" sz="3600" b="1" dirty="0" smtClean="0">
                <a:effectLst>
                  <a:glow rad="177800">
                    <a:schemeClr val="tx1"/>
                  </a:glow>
                </a:effectLst>
                <a:latin typeface="Arial" charset="0"/>
                <a:ea typeface="ＭＳ Ｐゴシック" charset="0"/>
              </a:rPr>
            </a:br>
            <a:r>
              <a:rPr lang="en-US" sz="3600" b="1" dirty="0" smtClean="0">
                <a:effectLst>
                  <a:glow rad="177800">
                    <a:schemeClr val="tx1"/>
                  </a:glow>
                </a:effectLst>
                <a:latin typeface="Arial" charset="0"/>
                <a:ea typeface="ＭＳ Ｐゴシック" charset="0"/>
              </a:rPr>
              <a:t>(Rev. 3:21 </a:t>
            </a:r>
            <a:r>
              <a:rPr lang="en-US" sz="3200" b="1" dirty="0" smtClean="0">
                <a:effectLst>
                  <a:glow rad="177800">
                    <a:schemeClr val="tx1"/>
                  </a:glow>
                </a:effectLst>
                <a:latin typeface="Arial" charset="0"/>
                <a:ea typeface="ＭＳ Ｐゴシック" charset="0"/>
              </a:rPr>
              <a:t>NLT</a:t>
            </a:r>
            <a:r>
              <a:rPr lang="en-US" sz="3600" b="1" dirty="0" smtClean="0">
                <a:effectLst>
                  <a:glow rad="177800">
                    <a:schemeClr val="tx1"/>
                  </a:glow>
                </a:effectLst>
                <a:latin typeface="Arial" charset="0"/>
                <a:ea typeface="ＭＳ Ｐゴシック" charset="0"/>
              </a:rPr>
              <a:t>).</a:t>
            </a:r>
            <a:endParaRPr lang="en-US" sz="36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701254259"/>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en-US" b="1" dirty="0">
                <a:effectLst>
                  <a:glow rad="177800">
                    <a:schemeClr val="tx1"/>
                  </a:glow>
                </a:effectLst>
                <a:latin typeface="Arial" charset="0"/>
                <a:ea typeface="ＭＳ Ｐゴシック" charset="0"/>
              </a:rPr>
              <a:t>How does Jesus respond to </a:t>
            </a:r>
            <a:r>
              <a:rPr lang="en-US" b="1" dirty="0">
                <a:solidFill>
                  <a:srgbClr val="FFFF00"/>
                </a:solidFill>
                <a:effectLst>
                  <a:glow rad="177800">
                    <a:schemeClr val="tx1"/>
                  </a:glow>
                </a:effectLst>
                <a:latin typeface="Arial" charset="0"/>
                <a:ea typeface="ＭＳ Ｐゴシック" charset="0"/>
              </a:rPr>
              <a:t>immorality</a:t>
            </a:r>
            <a:r>
              <a:rPr lang="en-US" b="1" dirty="0">
                <a:effectLst>
                  <a:glow rad="177800">
                    <a:schemeClr val="tx1"/>
                  </a:glow>
                </a:effectLst>
                <a:latin typeface="Arial" charset="0"/>
                <a:ea typeface="ＭＳ Ｐゴシック" charset="0"/>
              </a:rPr>
              <a:t> among </a:t>
            </a:r>
            <a:r>
              <a:rPr lang="en-US" b="1" dirty="0" smtClean="0">
                <a:effectLst>
                  <a:glow rad="177800">
                    <a:schemeClr val="tx1"/>
                  </a:glow>
                </a:effectLst>
                <a:latin typeface="Arial" charset="0"/>
                <a:ea typeface="ＭＳ Ｐゴシック" charset="0"/>
              </a:rPr>
              <a:t>believers?</a:t>
            </a:r>
            <a:endParaRPr lang="en-US" b="1" dirty="0">
              <a:effectLst>
                <a:glow rad="177800">
                  <a:schemeClr val="tx1"/>
                </a:glow>
              </a:effectLst>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1227901675"/>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6434" name="Picture 2" descr="rosecruc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8" y="0"/>
            <a:ext cx="9158288" cy="6858000"/>
          </a:xfrm>
          <a:prstGeom prst="rect">
            <a:avLst/>
          </a:prstGeom>
          <a:noFill/>
          <a:extLst>
            <a:ext uri="{909E8E84-426E-40dd-AFC4-6F175D3DCCD1}">
              <a14:hiddenFill xmlns:a14="http://schemas.microsoft.com/office/drawing/2010/main">
                <a:solidFill>
                  <a:srgbClr val="FFFFFF"/>
                </a:solidFill>
              </a14:hiddenFill>
            </a:ext>
          </a:extLst>
        </p:spPr>
      </p:pic>
      <p:sp>
        <p:nvSpPr>
          <p:cNvPr id="1426435" name="Rectangle 3"/>
          <p:cNvSpPr>
            <a:spLocks noGrp="1"/>
          </p:cNvSpPr>
          <p:nvPr>
            <p:ph type="ctrTitle"/>
          </p:nvPr>
        </p:nvSpPr>
        <p:spPr bwMode="auto">
          <a:xfrm>
            <a:off x="232485" y="1563410"/>
            <a:ext cx="8763000" cy="4183255"/>
          </a:xfrm>
          <a:noFill/>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sz="6600" b="1" dirty="0" smtClean="0">
                <a:effectLst>
                  <a:glow rad="101600">
                    <a:schemeClr val="tx1"/>
                  </a:glow>
                </a:effectLst>
                <a:latin typeface="Arial"/>
                <a:cs typeface="Arial"/>
              </a:rPr>
              <a:t>Service is no </a:t>
            </a:r>
            <a:r>
              <a:rPr lang="en-US" sz="6600" b="1" dirty="0" smtClean="0">
                <a:solidFill>
                  <a:srgbClr val="FFFF00"/>
                </a:solidFill>
                <a:effectLst>
                  <a:glow rad="101600">
                    <a:schemeClr val="tx1"/>
                  </a:glow>
                </a:effectLst>
                <a:latin typeface="Arial"/>
                <a:cs typeface="Arial"/>
              </a:rPr>
              <a:t>substitute</a:t>
            </a:r>
            <a:r>
              <a:rPr lang="en-US" sz="6600" b="1" dirty="0" smtClean="0">
                <a:effectLst>
                  <a:glow rad="101600">
                    <a:schemeClr val="tx1"/>
                  </a:glow>
                </a:effectLst>
                <a:latin typeface="Arial"/>
                <a:cs typeface="Arial"/>
              </a:rPr>
              <a:t> for spotlessness</a:t>
            </a:r>
            <a:endParaRPr lang="en-US" sz="6600" b="1" dirty="0">
              <a:effectLst>
                <a:glow rad="101600">
                  <a:schemeClr val="tx1"/>
                </a:glow>
              </a:effectLst>
              <a:latin typeface="Arial"/>
              <a:cs typeface="Arial"/>
            </a:endParaRPr>
          </a:p>
        </p:txBody>
      </p:sp>
      <p:sp>
        <p:nvSpPr>
          <p:cNvPr id="4" name="Rectangle 3"/>
          <p:cNvSpPr txBox="1">
            <a:spLocks/>
          </p:cNvSpPr>
          <p:nvPr/>
        </p:nvSpPr>
        <p:spPr bwMode="auto">
          <a:xfrm>
            <a:off x="232484" y="115537"/>
            <a:ext cx="8946057" cy="102977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r>
              <a:rPr lang="en-US" b="1" dirty="0" smtClean="0">
                <a:solidFill>
                  <a:srgbClr val="FFFFFF"/>
                </a:solidFill>
                <a:effectLst>
                  <a:glow rad="101600">
                    <a:srgbClr val="000000"/>
                  </a:glow>
                </a:effectLst>
              </a:rPr>
              <a:t>Main Idea:</a:t>
            </a:r>
            <a:endParaRPr lang="en-US" b="1" dirty="0">
              <a:solidFill>
                <a:srgbClr val="FFFFFF"/>
              </a:solidFill>
              <a:effectLst>
                <a:glow rad="101600">
                  <a:srgbClr val="000000"/>
                </a:glow>
              </a:effectLst>
            </a:endParaRPr>
          </a:p>
        </p:txBody>
      </p:sp>
    </p:spTree>
    <p:extLst>
      <p:ext uri="{BB962C8B-B14F-4D97-AF65-F5344CB8AC3E}">
        <p14:creationId xmlns:p14="http://schemas.microsoft.com/office/powerpoint/2010/main" val="2767992479"/>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t="12331" r="14994" b="16659"/>
          <a:stretch/>
        </p:blipFill>
        <p:spPr>
          <a:xfrm>
            <a:off x="1055118" y="1953758"/>
            <a:ext cx="7017248" cy="3931942"/>
          </a:xfrm>
          <a:prstGeom prst="rect">
            <a:avLst/>
          </a:prstGeom>
        </p:spPr>
      </p:pic>
      <p:sp>
        <p:nvSpPr>
          <p:cNvPr id="4" name="Rectangle 2"/>
          <p:cNvSpPr txBox="1">
            <a:spLocks noChangeArrowheads="1"/>
          </p:cNvSpPr>
          <p:nvPr/>
        </p:nvSpPr>
        <p:spPr bwMode="auto">
          <a:xfrm>
            <a:off x="-4630" y="1997595"/>
            <a:ext cx="9148630" cy="4527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7200" b="1" dirty="0" smtClean="0">
                <a:solidFill>
                  <a:srgbClr val="FFFFFF"/>
                </a:solidFill>
                <a:effectLst>
                  <a:glow rad="177800">
                    <a:srgbClr val="000000"/>
                  </a:glow>
                </a:effectLst>
                <a:latin typeface="Arial" charset="0"/>
                <a:ea typeface="ＭＳ Ｐゴシック" charset="0"/>
              </a:rPr>
              <a:t>Judges</a:t>
            </a:r>
          </a:p>
          <a:p>
            <a:r>
              <a:rPr lang="en-US" sz="7200" b="1" dirty="0" smtClean="0">
                <a:solidFill>
                  <a:srgbClr val="FFFFFF"/>
                </a:solidFill>
                <a:effectLst>
                  <a:glow rad="177800">
                    <a:srgbClr val="000000"/>
                  </a:glow>
                </a:effectLst>
                <a:latin typeface="Arial" charset="0"/>
                <a:ea typeface="ＭＳ Ｐゴシック" charset="0"/>
              </a:rPr>
              <a:t>Commends</a:t>
            </a:r>
          </a:p>
          <a:p>
            <a:r>
              <a:rPr lang="en-US" sz="7200" b="1" dirty="0" smtClean="0">
                <a:solidFill>
                  <a:srgbClr val="FFFFFF"/>
                </a:solidFill>
                <a:effectLst>
                  <a:glow rad="177800">
                    <a:srgbClr val="000000"/>
                  </a:glow>
                </a:effectLst>
                <a:latin typeface="Arial" charset="0"/>
                <a:ea typeface="ＭＳ Ｐゴシック" charset="0"/>
              </a:rPr>
              <a:t>Discerns</a:t>
            </a:r>
          </a:p>
          <a:p>
            <a:r>
              <a:rPr lang="en-US" sz="7200" b="1" dirty="0" smtClean="0">
                <a:solidFill>
                  <a:srgbClr val="FFFFFF"/>
                </a:solidFill>
                <a:effectLst>
                  <a:glow rad="177800">
                    <a:srgbClr val="000000"/>
                  </a:glow>
                </a:effectLst>
                <a:latin typeface="Arial" charset="0"/>
                <a:ea typeface="ＭＳ Ｐゴシック" charset="0"/>
              </a:rPr>
              <a:t>Rewards</a:t>
            </a:r>
            <a:endParaRPr lang="en-US" sz="7200" b="1" dirty="0">
              <a:solidFill>
                <a:srgbClr val="FFFFFF"/>
              </a:solidFill>
              <a:effectLst>
                <a:glow rad="177800">
                  <a:srgbClr val="000000"/>
                </a:glow>
              </a:effectLst>
              <a:latin typeface="Arial" charset="0"/>
              <a:ea typeface="ＭＳ Ｐゴシック" charset="0"/>
            </a:endParaRPr>
          </a:p>
        </p:txBody>
      </p:sp>
      <p:sp>
        <p:nvSpPr>
          <p:cNvPr id="111618" name="Rectangle 2"/>
          <p:cNvSpPr>
            <a:spLocks noGrp="1" noChangeArrowheads="1"/>
          </p:cNvSpPr>
          <p:nvPr>
            <p:ph type="ctrTitle"/>
          </p:nvPr>
        </p:nvSpPr>
        <p:spPr>
          <a:xfrm>
            <a:off x="-4630" y="194139"/>
            <a:ext cx="9148630" cy="1515400"/>
          </a:xfrm>
        </p:spPr>
        <p:txBody>
          <a:bodyPr/>
          <a:lstStyle/>
          <a:p>
            <a:r>
              <a:rPr lang="en-US" b="1" dirty="0">
                <a:effectLst>
                  <a:glow rad="177800">
                    <a:schemeClr val="tx1"/>
                  </a:glow>
                </a:effectLst>
                <a:latin typeface="Arial" charset="0"/>
                <a:ea typeface="ＭＳ Ｐゴシック" charset="0"/>
              </a:rPr>
              <a:t>How does Jesus respond to </a:t>
            </a:r>
            <a:r>
              <a:rPr lang="en-US" b="1" dirty="0">
                <a:solidFill>
                  <a:srgbClr val="FFFF00"/>
                </a:solidFill>
                <a:effectLst>
                  <a:glow rad="177800">
                    <a:schemeClr val="tx1"/>
                  </a:glow>
                </a:effectLst>
                <a:latin typeface="Arial" charset="0"/>
                <a:ea typeface="ＭＳ Ｐゴシック" charset="0"/>
              </a:rPr>
              <a:t>immorality</a:t>
            </a:r>
            <a:r>
              <a:rPr lang="en-US" b="1" dirty="0">
                <a:effectLst>
                  <a:glow rad="177800">
                    <a:schemeClr val="tx1"/>
                  </a:glow>
                </a:effectLst>
                <a:latin typeface="Arial" charset="0"/>
                <a:ea typeface="ＭＳ Ｐゴシック" charset="0"/>
              </a:rPr>
              <a:t> among </a:t>
            </a:r>
            <a:r>
              <a:rPr lang="en-US" b="1" dirty="0" smtClean="0">
                <a:effectLst>
                  <a:glow rad="177800">
                    <a:schemeClr val="tx1"/>
                  </a:glow>
                </a:effectLst>
                <a:latin typeface="Arial" charset="0"/>
                <a:ea typeface="ＭＳ Ｐゴシック" charset="0"/>
              </a:rPr>
              <a:t>believers?</a:t>
            </a:r>
            <a:endParaRPr lang="en-US"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612410506"/>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r>
              <a:rPr lang="en-US" b="1" dirty="0" smtClean="0">
                <a:effectLst>
                  <a:glow rad="177800">
                    <a:schemeClr val="tx1"/>
                  </a:glow>
                </a:effectLst>
                <a:latin typeface="Arial" charset="0"/>
                <a:ea typeface="ＭＳ Ｐゴシック" charset="0"/>
              </a:rPr>
              <a:t>Porn-Again Christian</a:t>
            </a:r>
            <a:endParaRPr lang="en-US" b="1" dirty="0">
              <a:effectLst>
                <a:glow rad="177800">
                  <a:schemeClr val="tx1"/>
                </a:glow>
              </a:effectLst>
              <a:latin typeface="Arial" charset="0"/>
              <a:ea typeface="ＭＳ Ｐゴシック" charset="0"/>
            </a:endParaRPr>
          </a:p>
        </p:txBody>
      </p:sp>
      <p:pic>
        <p:nvPicPr>
          <p:cNvPr id="3" name="Picture 2" descr="Driscoll on Porn.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52561"/>
            <a:ext cx="9144000" cy="6400800"/>
          </a:xfrm>
          <a:prstGeom prst="rect">
            <a:avLst/>
          </a:prstGeom>
        </p:spPr>
      </p:pic>
    </p:spTree>
    <p:extLst>
      <p:ext uri="{BB962C8B-B14F-4D97-AF65-F5344CB8AC3E}">
        <p14:creationId xmlns:p14="http://schemas.microsoft.com/office/powerpoint/2010/main" val="1353464033"/>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rnography at compute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5932184" cy="6861559"/>
          </a:xfrm>
          <a:prstGeom prst="rect">
            <a:avLst/>
          </a:prstGeom>
        </p:spPr>
      </p:pic>
      <p:sp>
        <p:nvSpPr>
          <p:cNvPr id="111618" name="Rectangle 2"/>
          <p:cNvSpPr>
            <a:spLocks noGrp="1" noChangeArrowheads="1"/>
          </p:cNvSpPr>
          <p:nvPr>
            <p:ph type="ctrTitle"/>
          </p:nvPr>
        </p:nvSpPr>
        <p:spPr>
          <a:xfrm>
            <a:off x="2403121" y="0"/>
            <a:ext cx="6740879" cy="1519158"/>
          </a:xfrm>
        </p:spPr>
        <p:txBody>
          <a:bodyPr/>
          <a:lstStyle/>
          <a:p>
            <a:r>
              <a:rPr lang="en-US" sz="5400" b="1" dirty="0" smtClean="0">
                <a:effectLst>
                  <a:glow rad="177800">
                    <a:schemeClr val="tx1"/>
                  </a:glow>
                </a:effectLst>
                <a:latin typeface="Arial" charset="0"/>
                <a:ea typeface="ＭＳ Ｐゴシック" charset="0"/>
              </a:rPr>
              <a:t>For No Porn-Again:</a:t>
            </a:r>
            <a:endParaRPr lang="en-US" sz="5400" b="1" dirty="0">
              <a:effectLst>
                <a:glow rad="177800">
                  <a:schemeClr val="tx1"/>
                </a:glow>
              </a:effectLst>
              <a:latin typeface="Arial" charset="0"/>
              <a:ea typeface="ＭＳ Ｐゴシック" charset="0"/>
            </a:endParaRPr>
          </a:p>
        </p:txBody>
      </p:sp>
      <p:sp>
        <p:nvSpPr>
          <p:cNvPr id="4" name="Rectangle 2"/>
          <p:cNvSpPr txBox="1">
            <a:spLocks noChangeArrowheads="1"/>
          </p:cNvSpPr>
          <p:nvPr/>
        </p:nvSpPr>
        <p:spPr bwMode="auto">
          <a:xfrm>
            <a:off x="3810130" y="3735633"/>
            <a:ext cx="5333870" cy="1519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42950" indent="-742950" algn="l">
              <a:buFont typeface="+mj-lt"/>
              <a:buAutoNum type="arabicPeriod"/>
            </a:pPr>
            <a:r>
              <a:rPr lang="en-US" b="1" dirty="0" smtClean="0">
                <a:solidFill>
                  <a:srgbClr val="FFFFFF"/>
                </a:solidFill>
                <a:effectLst>
                  <a:glow rad="177800">
                    <a:srgbClr val="000000"/>
                  </a:glow>
                </a:effectLst>
                <a:latin typeface="Arial" charset="0"/>
                <a:ea typeface="ＭＳ Ｐゴシック" charset="0"/>
              </a:rPr>
              <a:t>Strict filter</a:t>
            </a:r>
          </a:p>
          <a:p>
            <a:pPr marL="742950" indent="-742950" algn="l">
              <a:buFont typeface="+mj-lt"/>
              <a:buAutoNum type="arabicPeriod"/>
            </a:pPr>
            <a:r>
              <a:rPr lang="en-US" b="1" dirty="0" smtClean="0">
                <a:solidFill>
                  <a:srgbClr val="FFFFFF"/>
                </a:solidFill>
                <a:effectLst>
                  <a:glow rad="177800">
                    <a:srgbClr val="000000"/>
                  </a:glow>
                </a:effectLst>
                <a:latin typeface="Arial" charset="0"/>
                <a:ea typeface="ＭＳ Ｐゴシック" charset="0"/>
              </a:rPr>
              <a:t>Accountability</a:t>
            </a:r>
            <a:endParaRPr lang="en-US" b="1" dirty="0">
              <a:solidFill>
                <a:srgbClr val="FFFFFF"/>
              </a:solidFill>
              <a:effectLst>
                <a:glow rad="177800">
                  <a:srgbClr val="000000"/>
                </a:glow>
              </a:effectLst>
              <a:latin typeface="Arial" charset="0"/>
              <a:ea typeface="ＭＳ Ｐゴシック" charset="0"/>
            </a:endParaRPr>
          </a:p>
        </p:txBody>
      </p:sp>
    </p:spTree>
    <p:extLst>
      <p:ext uri="{BB962C8B-B14F-4D97-AF65-F5344CB8AC3E}">
        <p14:creationId xmlns:p14="http://schemas.microsoft.com/office/powerpoint/2010/main" val="10124213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29" y="908720"/>
            <a:ext cx="3352494" cy="4835624"/>
          </a:xfrm>
        </p:spPr>
        <p:txBody>
          <a:bodyPr/>
          <a:lstStyle/>
          <a:p>
            <a:r>
              <a:rPr lang="en-US" b="1" dirty="0" smtClean="0">
                <a:effectLst>
                  <a:glow rad="177800">
                    <a:schemeClr val="tx1"/>
                  </a:glow>
                </a:effectLst>
                <a:latin typeface="Arial" charset="0"/>
                <a:ea typeface="ＭＳ Ｐゴシック" charset="0"/>
              </a:rPr>
              <a:t>Title</a:t>
            </a:r>
            <a:endParaRPr lang="en-US" b="1" dirty="0">
              <a:effectLst>
                <a:glow rad="177800">
                  <a:schemeClr val="tx1"/>
                </a:glow>
              </a:effectLst>
              <a:latin typeface="Arial" charset="0"/>
              <a:ea typeface="ＭＳ Ｐゴシック" charset="0"/>
            </a:endParaRPr>
          </a:p>
        </p:txBody>
      </p:sp>
      <p:pic>
        <p:nvPicPr>
          <p:cNvPr id="2" name="Picture 1" descr="Screen Shot 2013-11-22 at 7.47.0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078113"/>
            <a:ext cx="9296874" cy="7936114"/>
          </a:xfrm>
          <a:prstGeom prst="rect">
            <a:avLst/>
          </a:prstGeom>
        </p:spPr>
      </p:pic>
      <p:pic>
        <p:nvPicPr>
          <p:cNvPr id="4" name="Picture 3" descr="Screen Shot 2013-11-22 at 7.47.03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0"/>
            <a:ext cx="7997033" cy="2295667"/>
          </a:xfrm>
          <a:prstGeom prst="rect">
            <a:avLst/>
          </a:prstGeom>
        </p:spPr>
      </p:pic>
      <p:sp>
        <p:nvSpPr>
          <p:cNvPr id="5" name="Rectangle 3"/>
          <p:cNvSpPr txBox="1">
            <a:spLocks noChangeArrowheads="1"/>
          </p:cNvSpPr>
          <p:nvPr/>
        </p:nvSpPr>
        <p:spPr bwMode="auto">
          <a:xfrm>
            <a:off x="285670" y="2348590"/>
            <a:ext cx="4589512" cy="3627405"/>
          </a:xfrm>
          <a:prstGeom prst="rect">
            <a:avLst/>
          </a:prstGeom>
          <a:solidFill>
            <a:srgbClr val="FFFFFF"/>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eaLnBrk="1" hangingPunct="1">
              <a:defRPr/>
            </a:pPr>
            <a:r>
              <a:rPr lang="en-US" sz="5400" b="1" dirty="0" smtClean="0">
                <a:solidFill>
                  <a:schemeClr val="bg2">
                    <a:lumMod val="50000"/>
                  </a:schemeClr>
                </a:solidFill>
              </a:rPr>
              <a:t>Your </a:t>
            </a:r>
            <a:r>
              <a:rPr lang="en-US" sz="11500" b="1" dirty="0" smtClean="0">
                <a:solidFill>
                  <a:schemeClr val="bg2">
                    <a:lumMod val="50000"/>
                  </a:schemeClr>
                </a:solidFill>
              </a:rPr>
              <a:t>Brain </a:t>
            </a:r>
            <a:r>
              <a:rPr lang="en-US" sz="5400" b="1" dirty="0" smtClean="0">
                <a:solidFill>
                  <a:schemeClr val="bg2">
                    <a:lumMod val="50000"/>
                  </a:schemeClr>
                </a:solidFill>
              </a:rPr>
              <a:t>on Porn</a:t>
            </a:r>
            <a:endParaRPr lang="en-US" sz="5400" b="1" dirty="0">
              <a:solidFill>
                <a:schemeClr val="bg2">
                  <a:lumMod val="50000"/>
                </a:schemeClr>
              </a:solidFill>
            </a:endParaRPr>
          </a:p>
        </p:txBody>
      </p:sp>
    </p:spTree>
    <p:extLst>
      <p:ext uri="{BB962C8B-B14F-4D97-AF65-F5344CB8AC3E}">
        <p14:creationId xmlns:p14="http://schemas.microsoft.com/office/powerpoint/2010/main" val="468334314"/>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863600"/>
            <a:ext cx="7772400" cy="1143000"/>
          </a:xfrm>
        </p:spPr>
        <p:txBody>
          <a:bodyPr/>
          <a:lstStyle/>
          <a:p>
            <a:r>
              <a:rPr lang="en-US" dirty="0" smtClean="0"/>
              <a:t>Black</a:t>
            </a:r>
            <a:endParaRPr lang="en-US" dirty="0"/>
          </a:p>
        </p:txBody>
      </p:sp>
    </p:spTree>
    <p:extLst>
      <p:ext uri="{BB962C8B-B14F-4D97-AF65-F5344CB8AC3E}">
        <p14:creationId xmlns:p14="http://schemas.microsoft.com/office/powerpoint/2010/main" val="58213463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a:extLst/>
        </p:spPr>
        <p:txBody>
          <a:bodyPr/>
          <a:lstStyle/>
          <a:p>
            <a:pPr>
              <a:defRPr/>
            </a:pPr>
            <a:r>
              <a:rPr lang="en-US" sz="5400" b="1" dirty="0">
                <a:effectLst>
                  <a:glow rad="177800">
                    <a:schemeClr val="tx1"/>
                  </a:glow>
                </a:effectLst>
                <a:latin typeface="Arial" charset="0"/>
                <a:ea typeface="ＭＳ Ｐゴシック" charset="0"/>
              </a:rPr>
              <a:t>Pornography</a:t>
            </a:r>
          </a:p>
        </p:txBody>
      </p:sp>
      <p:grpSp>
        <p:nvGrpSpPr>
          <p:cNvPr id="2" name="Group 1"/>
          <p:cNvGrpSpPr/>
          <p:nvPr/>
        </p:nvGrpSpPr>
        <p:grpSpPr>
          <a:xfrm>
            <a:off x="0" y="309563"/>
            <a:ext cx="9144000" cy="6199187"/>
            <a:chOff x="0" y="309563"/>
            <a:chExt cx="9144000" cy="6199187"/>
          </a:xfrm>
        </p:grpSpPr>
        <p:pic>
          <p:nvPicPr>
            <p:cNvPr id="462851" name="Picture 1" descr="Screen Shot 2013-11-22 at 4.15.17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09563"/>
              <a:ext cx="9144000" cy="619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213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52600" y="762000"/>
              <a:ext cx="2743200" cy="102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41868" y="762000"/>
              <a:ext cx="2743200" cy="102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4191000"/>
              <a:ext cx="3886200"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85068" y="3810000"/>
              <a:ext cx="1610932"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 descr="Screen Shot 2013-11-22 at 4.15.17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376928" y="1058279"/>
              <a:ext cx="2928872" cy="541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descr="Screen Shot 2013-11-22 at 4.15.17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398393" y="2729467"/>
              <a:ext cx="2700272" cy="194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p:cNvSpPr txBox="1"/>
          <p:nvPr/>
        </p:nvSpPr>
        <p:spPr>
          <a:xfrm>
            <a:off x="1785870" y="762000"/>
            <a:ext cx="3014729" cy="1200328"/>
          </a:xfrm>
          <a:prstGeom prst="rect">
            <a:avLst/>
          </a:prstGeom>
          <a:noFill/>
        </p:spPr>
        <p:txBody>
          <a:bodyPr wrap="square" rtlCol="0">
            <a:spAutoFit/>
          </a:bodyPr>
          <a:lstStyle/>
          <a:p>
            <a:r>
              <a:rPr lang="en-US" sz="2400" b="1" dirty="0" smtClean="0">
                <a:solidFill>
                  <a:srgbClr val="000000"/>
                </a:solidFill>
                <a:latin typeface="Arial" pitchFamily="34" charset="0"/>
                <a:ea typeface="ＭＳ Ｐゴシック" charset="0"/>
                <a:cs typeface="Arial" pitchFamily="34" charset="0"/>
              </a:rPr>
              <a:t>The average age of initial pornography </a:t>
            </a:r>
            <a:r>
              <a:rPr lang="en-US" sz="2400" b="1" dirty="0" smtClean="0">
                <a:solidFill>
                  <a:srgbClr val="FF0000"/>
                </a:solidFill>
                <a:latin typeface="Arial" pitchFamily="34" charset="0"/>
                <a:ea typeface="ＭＳ Ｐゴシック" charset="0"/>
                <a:cs typeface="Arial" pitchFamily="34" charset="0"/>
              </a:rPr>
              <a:t>is just 11.</a:t>
            </a:r>
            <a:endParaRPr lang="en-US" sz="2400" b="1" dirty="0">
              <a:solidFill>
                <a:srgbClr val="FF0000"/>
              </a:solidFill>
              <a:latin typeface="Arial" pitchFamily="34" charset="0"/>
              <a:ea typeface="ＭＳ Ｐゴシック" charset="0"/>
              <a:cs typeface="Arial" pitchFamily="34" charset="0"/>
            </a:endParaRPr>
          </a:p>
        </p:txBody>
      </p:sp>
      <p:sp>
        <p:nvSpPr>
          <p:cNvPr id="15" name="TextBox 14"/>
          <p:cNvSpPr txBox="1"/>
          <p:nvPr/>
        </p:nvSpPr>
        <p:spPr>
          <a:xfrm>
            <a:off x="61685" y="3794490"/>
            <a:ext cx="4201886" cy="1569660"/>
          </a:xfrm>
          <a:prstGeom prst="rect">
            <a:avLst/>
          </a:prstGeom>
          <a:noFill/>
        </p:spPr>
        <p:txBody>
          <a:bodyPr wrap="square" rtlCol="0">
            <a:spAutoFit/>
          </a:bodyPr>
          <a:lstStyle/>
          <a:p>
            <a:pPr algn="ctr"/>
            <a:r>
              <a:rPr lang="en-US" sz="2400" b="1" dirty="0" smtClean="0">
                <a:solidFill>
                  <a:srgbClr val="000000"/>
                </a:solidFill>
                <a:effectLst>
                  <a:glow rad="355600">
                    <a:srgbClr val="FFF6CB">
                      <a:alpha val="75000"/>
                    </a:srgbClr>
                  </a:glow>
                </a:effectLst>
                <a:latin typeface="Arial" pitchFamily="34" charset="0"/>
                <a:ea typeface="ＭＳ Ｐゴシック" charset="0"/>
                <a:cs typeface="Arial" pitchFamily="34" charset="0"/>
              </a:rPr>
              <a:t>Men are more than 6X as likely to view porn than woman, and more likely to spend more time viewing it.</a:t>
            </a:r>
            <a:endParaRPr lang="en-US" sz="2400" b="1" dirty="0">
              <a:solidFill>
                <a:srgbClr val="FF0000"/>
              </a:solidFill>
              <a:effectLst>
                <a:glow rad="355600">
                  <a:srgbClr val="FFF6CB">
                    <a:alpha val="75000"/>
                  </a:srgbClr>
                </a:glow>
              </a:effectLst>
              <a:latin typeface="Arial" pitchFamily="34" charset="0"/>
              <a:ea typeface="ＭＳ Ｐゴシック" charset="0"/>
              <a:cs typeface="Arial" pitchFamily="34" charset="0"/>
            </a:endParaRPr>
          </a:p>
        </p:txBody>
      </p:sp>
      <p:sp>
        <p:nvSpPr>
          <p:cNvPr id="16" name="TextBox 15"/>
          <p:cNvSpPr txBox="1"/>
          <p:nvPr/>
        </p:nvSpPr>
        <p:spPr>
          <a:xfrm>
            <a:off x="4191000" y="3555999"/>
            <a:ext cx="2122714" cy="2554546"/>
          </a:xfrm>
          <a:prstGeom prst="rect">
            <a:avLst/>
          </a:prstGeom>
          <a:noFill/>
        </p:spPr>
        <p:txBody>
          <a:bodyPr wrap="square" rtlCol="0">
            <a:spAutoFit/>
          </a:bodyPr>
          <a:lstStyle/>
          <a:p>
            <a:pPr algn="ctr"/>
            <a:r>
              <a:rPr lang="en-US" sz="4000" b="1" dirty="0" smtClean="0">
                <a:solidFill>
                  <a:srgbClr val="FF0000"/>
                </a:solidFill>
                <a:effectLst>
                  <a:outerShdw blurRad="38100" dist="38100" dir="2700000" algn="tl">
                    <a:srgbClr val="000000">
                      <a:alpha val="43137"/>
                    </a:srgbClr>
                  </a:outerShdw>
                </a:effectLst>
                <a:latin typeface="Arial" pitchFamily="34" charset="0"/>
                <a:ea typeface="ＭＳ Ｐゴシック" charset="0"/>
                <a:cs typeface="Arial" pitchFamily="34" charset="0"/>
              </a:rPr>
              <a:t>17%</a:t>
            </a:r>
            <a:r>
              <a:rPr lang="en-US" sz="2400" b="1" dirty="0" smtClean="0">
                <a:solidFill>
                  <a:srgbClr val="000000"/>
                </a:solidFill>
                <a:effectLst>
                  <a:outerShdw blurRad="38100" dist="38100" dir="2700000" algn="tl">
                    <a:srgbClr val="000000">
                      <a:alpha val="43137"/>
                    </a:srgbClr>
                  </a:outerShdw>
                </a:effectLst>
                <a:latin typeface="Arial" pitchFamily="34" charset="0"/>
                <a:ea typeface="ＭＳ Ｐゴシック" charset="0"/>
                <a:cs typeface="Arial" pitchFamily="34" charset="0"/>
              </a:rPr>
              <a:t> </a:t>
            </a:r>
            <a:r>
              <a:rPr lang="en-US" sz="2400" b="1" dirty="0" smtClean="0">
                <a:solidFill>
                  <a:srgbClr val="000000"/>
                </a:solidFill>
                <a:latin typeface="Arial" pitchFamily="34" charset="0"/>
                <a:ea typeface="ＭＳ Ｐゴシック" charset="0"/>
                <a:cs typeface="Arial" pitchFamily="34" charset="0"/>
              </a:rPr>
              <a:t>of women say they struggle with pornography addiction.</a:t>
            </a:r>
            <a:endParaRPr lang="en-US" sz="2400" b="1" dirty="0">
              <a:solidFill>
                <a:srgbClr val="000000"/>
              </a:solidFill>
              <a:latin typeface="Arial" pitchFamily="34" charset="0"/>
              <a:ea typeface="ＭＳ Ｐゴシック" charset="0"/>
              <a:cs typeface="Arial" pitchFamily="34" charset="0"/>
            </a:endParaRPr>
          </a:p>
        </p:txBody>
      </p:sp>
      <p:sp>
        <p:nvSpPr>
          <p:cNvPr id="17" name="TextBox 16"/>
          <p:cNvSpPr txBox="1"/>
          <p:nvPr/>
        </p:nvSpPr>
        <p:spPr>
          <a:xfrm>
            <a:off x="5029200" y="981580"/>
            <a:ext cx="3429000" cy="1015663"/>
          </a:xfrm>
          <a:prstGeom prst="rect">
            <a:avLst/>
          </a:prstGeom>
          <a:noFill/>
        </p:spPr>
        <p:txBody>
          <a:bodyPr wrap="square" rtlCol="0">
            <a:spAutoFit/>
          </a:bodyPr>
          <a:lstStyle/>
          <a:p>
            <a:pPr algn="ctr"/>
            <a:r>
              <a:rPr lang="en-US" sz="2000" b="1" dirty="0" smtClean="0">
                <a:solidFill>
                  <a:srgbClr val="FFFFFF"/>
                </a:solidFill>
                <a:latin typeface="Arial" pitchFamily="34" charset="0"/>
                <a:ea typeface="ＭＳ Ｐゴシック" charset="0"/>
                <a:cs typeface="Arial" pitchFamily="34" charset="0"/>
              </a:rPr>
              <a:t>Breakdown of male/female </a:t>
            </a:r>
            <a:br>
              <a:rPr lang="en-US" sz="2000" b="1" dirty="0" smtClean="0">
                <a:solidFill>
                  <a:srgbClr val="FFFFFF"/>
                </a:solidFill>
                <a:latin typeface="Arial" pitchFamily="34" charset="0"/>
                <a:ea typeface="ＭＳ Ｐゴシック" charset="0"/>
                <a:cs typeface="Arial" pitchFamily="34" charset="0"/>
              </a:rPr>
            </a:br>
            <a:r>
              <a:rPr lang="en-US" sz="2000" b="1" dirty="0" smtClean="0">
                <a:solidFill>
                  <a:srgbClr val="FFFFFF"/>
                </a:solidFill>
                <a:latin typeface="Arial" pitchFamily="34" charset="0"/>
                <a:ea typeface="ＭＳ Ｐゴシック" charset="0"/>
                <a:cs typeface="Arial" pitchFamily="34" charset="0"/>
              </a:rPr>
              <a:t>visitors to pornography sites:</a:t>
            </a:r>
            <a:endParaRPr lang="en-US" sz="2000" b="1" dirty="0">
              <a:solidFill>
                <a:srgbClr val="FFFFFF"/>
              </a:solidFill>
              <a:latin typeface="Arial" pitchFamily="34" charset="0"/>
              <a:ea typeface="ＭＳ Ｐゴシック" charset="0"/>
              <a:cs typeface="Arial" pitchFamily="34" charset="0"/>
            </a:endParaRPr>
          </a:p>
        </p:txBody>
      </p:sp>
      <p:sp>
        <p:nvSpPr>
          <p:cNvPr id="18" name="TextBox 17"/>
          <p:cNvSpPr txBox="1"/>
          <p:nvPr/>
        </p:nvSpPr>
        <p:spPr>
          <a:xfrm>
            <a:off x="4844145" y="2486988"/>
            <a:ext cx="3813628" cy="461665"/>
          </a:xfrm>
          <a:prstGeom prst="rect">
            <a:avLst/>
          </a:prstGeom>
          <a:noFill/>
        </p:spPr>
        <p:txBody>
          <a:bodyPr wrap="square" rtlCol="0">
            <a:spAutoFit/>
          </a:bodyPr>
          <a:lstStyle/>
          <a:p>
            <a:pPr algn="ctr"/>
            <a:r>
              <a:rPr lang="en-US" sz="2400" b="1" dirty="0" smtClean="0">
                <a:solidFill>
                  <a:srgbClr val="FFFFFF"/>
                </a:solidFill>
                <a:effectLst>
                  <a:outerShdw blurRad="38100" dist="38100" dir="2700000" algn="tl">
                    <a:srgbClr val="000000">
                      <a:alpha val="43137"/>
                    </a:srgbClr>
                  </a:outerShdw>
                </a:effectLst>
                <a:latin typeface="Arial" pitchFamily="34" charset="0"/>
                <a:ea typeface="ＭＳ Ｐゴシック" charset="0"/>
                <a:cs typeface="Arial" pitchFamily="34" charset="0"/>
              </a:rPr>
              <a:t>28% FEMALE </a:t>
            </a:r>
            <a:r>
              <a:rPr lang="en-US" sz="2400" b="1" dirty="0" smtClean="0">
                <a:solidFill>
                  <a:srgbClr val="FF0000"/>
                </a:solidFill>
                <a:effectLst>
                  <a:outerShdw blurRad="38100" dist="38100" dir="2700000" algn="tl">
                    <a:srgbClr val="000000">
                      <a:alpha val="43137"/>
                    </a:srgbClr>
                  </a:outerShdw>
                </a:effectLst>
                <a:latin typeface="Arial" pitchFamily="34" charset="0"/>
                <a:ea typeface="ＭＳ Ｐゴシック" charset="0"/>
                <a:cs typeface="Arial" pitchFamily="34" charset="0"/>
              </a:rPr>
              <a:t>72% MEN</a:t>
            </a:r>
            <a:endParaRPr lang="en-US" sz="2400" b="1" dirty="0">
              <a:solidFill>
                <a:srgbClr val="FF0000"/>
              </a:solidFill>
              <a:effectLst>
                <a:outerShdw blurRad="38100" dist="38100" dir="2700000" algn="tl">
                  <a:srgbClr val="000000">
                    <a:alpha val="43137"/>
                  </a:srgbClr>
                </a:outerShdw>
              </a:effectLst>
              <a:latin typeface="Arial" pitchFamily="34" charset="0"/>
              <a:ea typeface="ＭＳ Ｐゴシック" charset="0"/>
              <a:cs typeface="Arial" pitchFamily="34" charset="0"/>
            </a:endParaRPr>
          </a:p>
        </p:txBody>
      </p:sp>
      <p:pic>
        <p:nvPicPr>
          <p:cNvPr id="19" name="Picture 18" descr="Screen Shot 2013-11-22 at 4.15.1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58300" y="278636"/>
            <a:ext cx="9144000" cy="6198208"/>
          </a:xfrm>
          <a:prstGeom prst="rect">
            <a:avLst/>
          </a:prstGeom>
        </p:spPr>
      </p:pic>
    </p:spTree>
    <p:extLst>
      <p:ext uri="{BB962C8B-B14F-4D97-AF65-F5344CB8AC3E}">
        <p14:creationId xmlns:p14="http://schemas.microsoft.com/office/powerpoint/2010/main" val="127796817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6008005"/>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en-US" sz="9600" b="1" dirty="0" smtClean="0">
                <a:effectLst>
                  <a:glow rad="165100">
                    <a:schemeClr val="tx1"/>
                  </a:glow>
                </a:effectLst>
                <a:latin typeface="Arial" charset="0"/>
                <a:cs typeface="+mj-cs"/>
              </a:rPr>
              <a:t>Jesus Wins!</a:t>
            </a:r>
            <a:endParaRPr lang="en-US" sz="9600" b="1" dirty="0">
              <a:effectLst>
                <a:glow rad="165100">
                  <a:schemeClr val="tx1"/>
                </a:glow>
              </a:effectLst>
              <a:latin typeface="Arial" charset="0"/>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600" b="1" i="1" dirty="0" smtClean="0">
                <a:effectLst>
                  <a:glow rad="165100">
                    <a:srgbClr val="000000"/>
                  </a:glow>
                </a:effectLst>
                <a:latin typeface="Arial" charset="0"/>
                <a:cs typeface="Geneva"/>
              </a:rPr>
              <a:t>Series on Revelation</a:t>
            </a:r>
            <a:endParaRPr lang="en-US" sz="3600" b="1" i="1" dirty="0">
              <a:effectLst>
                <a:glow rad="165100">
                  <a:srgbClr val="000000"/>
                </a:glow>
              </a:effectLst>
              <a:latin typeface="Arial" charset="0"/>
              <a:cs typeface="Geneva"/>
            </a:endParaRPr>
          </a:p>
        </p:txBody>
      </p:sp>
    </p:spTree>
    <p:extLst>
      <p:ext uri="{BB962C8B-B14F-4D97-AF65-F5344CB8AC3E}">
        <p14:creationId xmlns:p14="http://schemas.microsoft.com/office/powerpoint/2010/main" val="1433846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smtClean="0">
                <a:solidFill>
                  <a:srgbClr val="FFFFFF"/>
                </a:solidFill>
                <a:latin typeface="Arial" charset="0"/>
                <a:ea typeface="ＭＳ Ｐゴシック" charset="0"/>
              </a:rPr>
              <a:t>NT Sermons link </a:t>
            </a:r>
            <a:r>
              <a:rPr lang="en-US" sz="3200" b="1" dirty="0">
                <a:solidFill>
                  <a:srgbClr val="FFFFFF"/>
                </a:solidFill>
                <a:latin typeface="Arial" charset="0"/>
                <a:ea typeface="ＭＳ Ｐゴシック" charset="0"/>
              </a:rPr>
              <a:t>at biblestudydownloads.com</a:t>
            </a:r>
            <a:endParaRPr lang="en-US" sz="1100" b="1" dirty="0">
              <a:solidFill>
                <a:srgbClr val="FFFFFF"/>
              </a:solidFill>
              <a:latin typeface="Arial" charset="0"/>
              <a:ea typeface="ＭＳ Ｐゴシック" charset="0"/>
            </a:endParaRPr>
          </a:p>
        </p:txBody>
      </p:sp>
      <p:pic>
        <p:nvPicPr>
          <p:cNvPr id="99330" name="Picture 1" descr="BSD logo large.png"/>
          <p:cNvPicPr>
            <a:picLocks noChangeAspect="1"/>
          </p:cNvPicPr>
          <p:nvPr/>
        </p:nvPicPr>
        <p:blipFill>
          <a:blip r:embed="rId3" cstate="screen">
            <a:extLst>
              <a:ext uri="{28A0092B-C50C-407E-A947-70E740481C1C}">
                <a14:useLocalDpi xmlns:a14="http://schemas.microsoft.com/office/drawing/2010/main"/>
              </a:ext>
            </a:extLst>
          </a:blip>
          <a:srcRect l="2934" t="9731" r="1733" b="3699"/>
          <a:stretch>
            <a:fillRect/>
          </a:stretch>
        </p:blipFill>
        <p:spPr bwMode="auto">
          <a:xfrm>
            <a:off x="668338" y="288925"/>
            <a:ext cx="78644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smtClean="0">
                <a:solidFill>
                  <a:srgbClr val="FFFFFF"/>
                </a:solidFill>
                <a:latin typeface="Arial" charset="0"/>
                <a:cs typeface="Arial" charset="0"/>
              </a:rPr>
              <a:t>Get this presentation for free!</a:t>
            </a:r>
            <a:endParaRPr lang="en-US" sz="1400" b="1" smtClean="0">
              <a:solidFill>
                <a:srgbClr val="FFFFFF"/>
              </a:solidFill>
              <a:latin typeface="Arial" charset="0"/>
              <a:cs typeface="Arial" charset="0"/>
            </a:endParaRPr>
          </a:p>
        </p:txBody>
      </p:sp>
    </p:spTree>
    <p:extLst>
      <p:ext uri="{BB962C8B-B14F-4D97-AF65-F5344CB8AC3E}">
        <p14:creationId xmlns:p14="http://schemas.microsoft.com/office/powerpoint/2010/main" val="1502506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a:extLst/>
        </p:spPr>
        <p:txBody>
          <a:bodyPr/>
          <a:lstStyle/>
          <a:p>
            <a:pPr>
              <a:defRPr/>
            </a:pPr>
            <a:r>
              <a:rPr lang="en-US" sz="5400" b="1" dirty="0">
                <a:effectLst>
                  <a:glow rad="177800">
                    <a:schemeClr val="tx1"/>
                  </a:glow>
                </a:effectLst>
                <a:latin typeface="Arial" charset="0"/>
                <a:ea typeface="ＭＳ Ｐゴシック" charset="0"/>
              </a:rPr>
              <a:t>Pornography</a:t>
            </a:r>
          </a:p>
        </p:txBody>
      </p:sp>
      <p:grpSp>
        <p:nvGrpSpPr>
          <p:cNvPr id="2" name="Group 1"/>
          <p:cNvGrpSpPr/>
          <p:nvPr/>
        </p:nvGrpSpPr>
        <p:grpSpPr>
          <a:xfrm>
            <a:off x="0" y="1192212"/>
            <a:ext cx="9144000" cy="3913187"/>
            <a:chOff x="0" y="1192212"/>
            <a:chExt cx="9144000" cy="3913187"/>
          </a:xfrm>
        </p:grpSpPr>
        <p:pic>
          <p:nvPicPr>
            <p:cNvPr id="463875" name="Picture 1" descr="Screen Shot 2013-11-22 at 4.15.37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92212"/>
              <a:ext cx="9144000" cy="391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315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70079">
              <a:off x="1066800" y="1591614"/>
              <a:ext cx="3276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rot="10800000">
              <a:off x="4724400" y="1747759"/>
              <a:ext cx="3733800" cy="830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rot="10800000">
              <a:off x="7620000" y="3733800"/>
              <a:ext cx="152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rot="21433402">
              <a:off x="7455291" y="4009551"/>
              <a:ext cx="240659" cy="676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282286" y="2979508"/>
              <a:ext cx="2051714" cy="1592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TextBox 9"/>
          <p:cNvSpPr txBox="1"/>
          <p:nvPr/>
        </p:nvSpPr>
        <p:spPr>
          <a:xfrm>
            <a:off x="344715" y="1335242"/>
            <a:ext cx="4115659" cy="1323439"/>
          </a:xfrm>
          <a:prstGeom prst="rect">
            <a:avLst/>
          </a:prstGeom>
          <a:noFill/>
        </p:spPr>
        <p:txBody>
          <a:bodyPr wrap="square" rtlCol="0">
            <a:spAutoFit/>
          </a:bodyPr>
          <a:lstStyle/>
          <a:p>
            <a:pPr algn="ctr" defTabSz="914400" fontAlgn="base">
              <a:spcBef>
                <a:spcPct val="0"/>
              </a:spcBef>
              <a:spcAft>
                <a:spcPct val="0"/>
              </a:spcAft>
            </a:pPr>
            <a:r>
              <a:rPr lang="en-US" sz="2000" b="1" dirty="0" smtClean="0">
                <a:solidFill>
                  <a:srgbClr val="FF0000"/>
                </a:solidFill>
                <a:latin typeface="Arial" pitchFamily="34" charset="0"/>
                <a:ea typeface="MS PGothic" pitchFamily="34" charset="-128"/>
                <a:cs typeface="Arial" pitchFamily="34" charset="0"/>
              </a:rPr>
              <a:t>About 200,000 Americans are “porn addicts”</a:t>
            </a:r>
            <a:r>
              <a:rPr lang="en-US" sz="2000" b="1" dirty="0" smtClean="0">
                <a:solidFill>
                  <a:srgbClr val="000000"/>
                </a:solidFill>
                <a:latin typeface="Arial" pitchFamily="34" charset="0"/>
                <a:ea typeface="MS PGothic" pitchFamily="34" charset="-128"/>
                <a:cs typeface="Arial" pitchFamily="34" charset="0"/>
              </a:rPr>
              <a:t>: defined as spending 11 hours or more per week online looking at porn.</a:t>
            </a:r>
            <a:endParaRPr lang="en-US" sz="2000" b="1" dirty="0">
              <a:solidFill>
                <a:srgbClr val="FF0000"/>
              </a:solidFill>
              <a:latin typeface="Arial" pitchFamily="34" charset="0"/>
              <a:ea typeface="MS PGothic" pitchFamily="34" charset="-128"/>
              <a:cs typeface="Arial" pitchFamily="34" charset="0"/>
            </a:endParaRPr>
          </a:p>
        </p:txBody>
      </p:sp>
      <p:sp>
        <p:nvSpPr>
          <p:cNvPr id="11" name="TextBox 10"/>
          <p:cNvSpPr txBox="1"/>
          <p:nvPr/>
        </p:nvSpPr>
        <p:spPr>
          <a:xfrm>
            <a:off x="4369659" y="1870725"/>
            <a:ext cx="4469541" cy="707886"/>
          </a:xfrm>
          <a:prstGeom prst="rect">
            <a:avLst/>
          </a:prstGeom>
          <a:noFill/>
        </p:spPr>
        <p:txBody>
          <a:bodyPr wrap="square" rtlCol="0">
            <a:spAutoFit/>
          </a:bodyPr>
          <a:lstStyle/>
          <a:p>
            <a:pPr algn="ctr" defTabSz="914400" fontAlgn="base">
              <a:spcBef>
                <a:spcPct val="0"/>
              </a:spcBef>
              <a:spcAft>
                <a:spcPct val="0"/>
              </a:spcAft>
            </a:pPr>
            <a:r>
              <a:rPr lang="en-US" sz="2000" b="1" dirty="0" smtClean="0">
                <a:solidFill>
                  <a:srgbClr val="000000"/>
                </a:solidFill>
                <a:latin typeface="Arial" pitchFamily="34" charset="0"/>
                <a:ea typeface="MS PGothic" pitchFamily="34" charset="-128"/>
                <a:cs typeface="Arial" pitchFamily="34" charset="0"/>
              </a:rPr>
              <a:t>Repeatedly viewing porn can</a:t>
            </a:r>
          </a:p>
          <a:p>
            <a:pPr algn="ctr" defTabSz="914400" fontAlgn="base">
              <a:spcBef>
                <a:spcPct val="0"/>
              </a:spcBef>
              <a:spcAft>
                <a:spcPct val="0"/>
              </a:spcAft>
            </a:pPr>
            <a:r>
              <a:rPr lang="en-US" sz="2000" b="1" dirty="0">
                <a:solidFill>
                  <a:srgbClr val="FF0000"/>
                </a:solidFill>
                <a:latin typeface="Arial" pitchFamily="34" charset="0"/>
                <a:ea typeface="MS PGothic" pitchFamily="34" charset="-128"/>
                <a:cs typeface="Arial" pitchFamily="34" charset="0"/>
              </a:rPr>
              <a:t>n</a:t>
            </a:r>
            <a:r>
              <a:rPr lang="en-US" sz="2000" b="1" dirty="0" smtClean="0">
                <a:solidFill>
                  <a:srgbClr val="FF0000"/>
                </a:solidFill>
                <a:latin typeface="Arial" pitchFamily="34" charset="0"/>
                <a:ea typeface="MS PGothic" pitchFamily="34" charset="-128"/>
                <a:cs typeface="Arial" pitchFamily="34" charset="0"/>
              </a:rPr>
              <a:t>egatively effect your sex drive:</a:t>
            </a:r>
            <a:endParaRPr lang="en-US" sz="2000" b="1" dirty="0">
              <a:solidFill>
                <a:srgbClr val="FF0000"/>
              </a:solidFill>
              <a:latin typeface="Arial" pitchFamily="34" charset="0"/>
              <a:ea typeface="MS PGothic" pitchFamily="34" charset="-128"/>
              <a:cs typeface="Arial" pitchFamily="34" charset="0"/>
            </a:endParaRPr>
          </a:p>
        </p:txBody>
      </p:sp>
      <p:sp>
        <p:nvSpPr>
          <p:cNvPr id="12" name="TextBox 11"/>
          <p:cNvSpPr txBox="1"/>
          <p:nvPr/>
        </p:nvSpPr>
        <p:spPr>
          <a:xfrm>
            <a:off x="3029860" y="2830700"/>
            <a:ext cx="2622567" cy="1938992"/>
          </a:xfrm>
          <a:prstGeom prst="rect">
            <a:avLst/>
          </a:prstGeom>
          <a:noFill/>
        </p:spPr>
        <p:txBody>
          <a:bodyPr wrap="square" rtlCol="0">
            <a:spAutoFit/>
          </a:bodyPr>
          <a:lstStyle/>
          <a:p>
            <a:pPr algn="ctr" defTabSz="914400" fontAlgn="base">
              <a:spcBef>
                <a:spcPct val="0"/>
              </a:spcBef>
              <a:spcAft>
                <a:spcPct val="0"/>
              </a:spcAft>
            </a:pPr>
            <a:r>
              <a:rPr lang="en-US" sz="2000" b="1" dirty="0" smtClean="0">
                <a:solidFill>
                  <a:srgbClr val="FF0000"/>
                </a:solidFill>
                <a:latin typeface="Arial" pitchFamily="34" charset="0"/>
                <a:ea typeface="MS PGothic" pitchFamily="34" charset="-128"/>
                <a:cs typeface="Arial" pitchFamily="34" charset="0"/>
              </a:rPr>
              <a:t>More than 50% </a:t>
            </a:r>
            <a:r>
              <a:rPr lang="en-US" sz="2000" b="1" dirty="0" smtClean="0">
                <a:solidFill>
                  <a:srgbClr val="000000"/>
                </a:solidFill>
                <a:latin typeface="Arial" pitchFamily="34" charset="0"/>
                <a:ea typeface="MS PGothic" pitchFamily="34" charset="-128"/>
                <a:cs typeface="Arial" pitchFamily="34" charset="0"/>
              </a:rPr>
              <a:t>of those engaged in “sexual internet interactions” had </a:t>
            </a:r>
            <a:r>
              <a:rPr lang="en-US" sz="2000" b="1" dirty="0" smtClean="0">
                <a:solidFill>
                  <a:srgbClr val="FF0000"/>
                </a:solidFill>
                <a:latin typeface="Arial" pitchFamily="34" charset="0"/>
                <a:ea typeface="MS PGothic" pitchFamily="34" charset="-128"/>
                <a:cs typeface="Arial" pitchFamily="34" charset="0"/>
              </a:rPr>
              <a:t>lost interest in sexual intercourse.</a:t>
            </a:r>
            <a:endParaRPr lang="en-US" sz="2000" b="1" dirty="0">
              <a:solidFill>
                <a:srgbClr val="FF0000"/>
              </a:solidFill>
              <a:latin typeface="Arial" pitchFamily="34" charset="0"/>
              <a:ea typeface="MS PGothic" pitchFamily="34" charset="-128"/>
              <a:cs typeface="Arial" pitchFamily="34" charset="0"/>
            </a:endParaRPr>
          </a:p>
        </p:txBody>
      </p:sp>
      <p:sp>
        <p:nvSpPr>
          <p:cNvPr id="13" name="TextBox 12"/>
          <p:cNvSpPr txBox="1"/>
          <p:nvPr/>
        </p:nvSpPr>
        <p:spPr>
          <a:xfrm>
            <a:off x="7848600" y="2781521"/>
            <a:ext cx="1295399" cy="2246769"/>
          </a:xfrm>
          <a:prstGeom prst="rect">
            <a:avLst/>
          </a:prstGeom>
          <a:noFill/>
        </p:spPr>
        <p:txBody>
          <a:bodyPr wrap="square" rtlCol="0">
            <a:spAutoFit/>
          </a:bodyPr>
          <a:lstStyle/>
          <a:p>
            <a:pPr algn="ctr" defTabSz="914400" fontAlgn="base">
              <a:spcBef>
                <a:spcPct val="0"/>
              </a:spcBef>
              <a:spcAft>
                <a:spcPct val="0"/>
              </a:spcAft>
            </a:pPr>
            <a:r>
              <a:rPr lang="en-US" sz="2000" b="1" dirty="0" smtClean="0">
                <a:solidFill>
                  <a:srgbClr val="FF0000"/>
                </a:solidFill>
                <a:latin typeface="Arial" pitchFamily="34" charset="0"/>
                <a:ea typeface="MS PGothic" pitchFamily="34" charset="-128"/>
                <a:cs typeface="Arial" pitchFamily="34" charset="0"/>
              </a:rPr>
              <a:t>One-third of their partners </a:t>
            </a:r>
            <a:r>
              <a:rPr lang="en-US" sz="2000" b="1" dirty="0" smtClean="0">
                <a:solidFill>
                  <a:srgbClr val="000000"/>
                </a:solidFill>
                <a:latin typeface="Arial" pitchFamily="34" charset="0"/>
                <a:ea typeface="MS PGothic" pitchFamily="34" charset="-128"/>
                <a:cs typeface="Arial" pitchFamily="34" charset="0"/>
              </a:rPr>
              <a:t>had</a:t>
            </a:r>
            <a:r>
              <a:rPr lang="en-US" sz="2000" b="1" dirty="0" smtClean="0">
                <a:solidFill>
                  <a:srgbClr val="FF0000"/>
                </a:solidFill>
                <a:latin typeface="Arial" pitchFamily="34" charset="0"/>
                <a:ea typeface="MS PGothic" pitchFamily="34" charset="-128"/>
                <a:cs typeface="Arial" pitchFamily="34" charset="0"/>
              </a:rPr>
              <a:t> lost interest </a:t>
            </a:r>
            <a:r>
              <a:rPr lang="en-US" sz="2000" b="1" dirty="0" smtClean="0">
                <a:solidFill>
                  <a:srgbClr val="000000"/>
                </a:solidFill>
                <a:latin typeface="Arial" pitchFamily="34" charset="0"/>
                <a:ea typeface="MS PGothic" pitchFamily="34" charset="-128"/>
                <a:cs typeface="Arial" pitchFamily="34" charset="0"/>
              </a:rPr>
              <a:t>as well.</a:t>
            </a:r>
            <a:endParaRPr lang="en-US" sz="2000" b="1" dirty="0">
              <a:solidFill>
                <a:srgbClr val="000000"/>
              </a:solidFill>
              <a:latin typeface="Arial" pitchFamily="34" charset="0"/>
              <a:ea typeface="MS PGothic" pitchFamily="34" charset="-128"/>
              <a:cs typeface="Arial" pitchFamily="34" charset="0"/>
            </a:endParaRPr>
          </a:p>
        </p:txBody>
      </p:sp>
      <p:pic>
        <p:nvPicPr>
          <p:cNvPr id="14" name="Picture 13" descr="Screen Shot 2013-11-22 at 4.15.3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58300" y="1195542"/>
            <a:ext cx="9144000" cy="3914037"/>
          </a:xfrm>
          <a:prstGeom prst="rect">
            <a:avLst/>
          </a:prstGeom>
        </p:spPr>
      </p:pic>
    </p:spTree>
    <p:extLst>
      <p:ext uri="{BB962C8B-B14F-4D97-AF65-F5344CB8AC3E}">
        <p14:creationId xmlns:p14="http://schemas.microsoft.com/office/powerpoint/2010/main" val="74295833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theme/theme1.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2880</TotalTime>
  <Words>2490</Words>
  <Application>Microsoft Macintosh PowerPoint</Application>
  <PresentationFormat>On-screen Show (4:3)</PresentationFormat>
  <Paragraphs>468</Paragraphs>
  <Slides>81</Slides>
  <Notes>72</Notes>
  <HiddenSlides>0</HiddenSlides>
  <MMClips>0</MMClips>
  <ScaleCrop>false</ScaleCrop>
  <HeadingPairs>
    <vt:vector size="4" baseType="variant">
      <vt:variant>
        <vt:lpstr>Theme</vt:lpstr>
      </vt:variant>
      <vt:variant>
        <vt:i4>13</vt:i4>
      </vt:variant>
      <vt:variant>
        <vt:lpstr>Slide Titles</vt:lpstr>
      </vt:variant>
      <vt:variant>
        <vt:i4>81</vt:i4>
      </vt:variant>
    </vt:vector>
  </HeadingPairs>
  <TitlesOfParts>
    <vt:vector size="94" baseType="lpstr">
      <vt:lpstr>16_Blank Presentation</vt:lpstr>
      <vt:lpstr>21_Blank Presentation</vt:lpstr>
      <vt:lpstr>4_Office Theme</vt:lpstr>
      <vt:lpstr>Refined</vt:lpstr>
      <vt:lpstr>1_Curtain Call</vt:lpstr>
      <vt:lpstr>1_Shimmer</vt:lpstr>
      <vt:lpstr>1_Default Design</vt:lpstr>
      <vt:lpstr>28_Blank Presentation</vt:lpstr>
      <vt:lpstr>12_Default Design</vt:lpstr>
      <vt:lpstr>29_Blank Presentation</vt:lpstr>
      <vt:lpstr>Glare</vt:lpstr>
      <vt:lpstr>Earth</vt:lpstr>
      <vt:lpstr>18_Blank Presentation</vt:lpstr>
      <vt:lpstr>Thyatira:  Involved Yet Immoral</vt:lpstr>
      <vt:lpstr>Right way, wrong way</vt:lpstr>
      <vt:lpstr>Pornography</vt:lpstr>
      <vt:lpstr>Pornography</vt:lpstr>
      <vt:lpstr>Pornography</vt:lpstr>
      <vt:lpstr>Pornography</vt:lpstr>
      <vt:lpstr>Pornography </vt:lpstr>
      <vt:lpstr>Pornography</vt:lpstr>
      <vt:lpstr>Pornography</vt:lpstr>
      <vt:lpstr>Pornography</vt:lpstr>
      <vt:lpstr>Pornography</vt:lpstr>
      <vt:lpstr>Pornography</vt:lpstr>
      <vt:lpstr>Pornography</vt:lpstr>
      <vt:lpstr>Pornography</vt:lpstr>
      <vt:lpstr>Porn in the Church</vt:lpstr>
      <vt:lpstr>How does Jesus respond to immorality among believers?</vt:lpstr>
      <vt:lpstr>If Jesus wrote a letter to our church,  what would Jesus say?</vt:lpstr>
      <vt:lpstr>The 7 Churches (Rev. 2–3)</vt:lpstr>
      <vt:lpstr>Jesus had authority over and wrote 7 churches (Rev. 2–3)</vt:lpstr>
      <vt:lpstr>Revelation 2:18-29 Structure</vt:lpstr>
      <vt:lpstr>How does Jesus respond to immorality among believers?</vt:lpstr>
      <vt:lpstr>I.  Jesus judges sin in believers (2:18).</vt:lpstr>
      <vt:lpstr>Thyatira (Rev. 2:18-29)</vt:lpstr>
      <vt:lpstr>Thyatira</vt:lpstr>
      <vt:lpstr>Thyatira</vt:lpstr>
      <vt:lpstr>Thyatira (Rev. 2:18-29)</vt:lpstr>
      <vt:lpstr>Description of Christ</vt:lpstr>
      <vt:lpstr>How does Jesus respond to immorality among believers?</vt:lpstr>
      <vt:lpstr>II. Jesus commends service for Christ (2:19). </vt:lpstr>
      <vt:lpstr>Thyatira (Rev. 2:18-29)</vt:lpstr>
      <vt:lpstr>"I know all the things you do. I have seen your love, your faith, your service, and your patient endurance. And I can see your constant improvement in all these things" (2:19 NLT)</vt:lpstr>
      <vt:lpstr>Who should be commended among us?</vt:lpstr>
      <vt:lpstr>Miriam Burnett</vt:lpstr>
      <vt:lpstr>Lewis, Barbara &amp; Christine Winkler</vt:lpstr>
      <vt:lpstr>Lewis Winkler</vt:lpstr>
      <vt:lpstr>Lewis Winkler</vt:lpstr>
      <vt:lpstr>Lewis Winkler</vt:lpstr>
      <vt:lpstr>Lewis Winkler</vt:lpstr>
      <vt:lpstr>Lewis Winkler</vt:lpstr>
      <vt:lpstr>Susan Griffith</vt:lpstr>
      <vt:lpstr>Jesus knows!</vt:lpstr>
      <vt:lpstr>How does Jesus respond to immorality among believers?</vt:lpstr>
      <vt:lpstr>III. Jesus discerns between unfaithful and faithful believers (2:20-25)</vt:lpstr>
      <vt:lpstr>Thyatira (Rev. 2:18-29)</vt:lpstr>
      <vt:lpstr>"But I have this complaint against you. You are permitting that woman—that Jezebel who calls herself a prophet—to lead my servants astray. She teaches them to commit sexual sin and to eat food offered to idols. 21I gave her time to repent, but she does not want to turn away from her immorality" (2:20-21 NLT)</vt:lpstr>
      <vt:lpstr>Who was Jezebel?</vt:lpstr>
      <vt:lpstr>                              </vt:lpstr>
      <vt:lpstr>"What was acceptable to that local society was abhorred by Christ. Their departure from morality had gone on for some time (v. 21). The church in Thyatira may have first heard the gospel from Lydia, converted through Paul's ministry (Acts 16:14-15). Interestingly now a woman, a self-claimed 'prophetess,' was influencing the church. Her name 'Jezebel' suggests that she was corrupting the Thyatira church much like Ahab's wife Jezebel corrupted Israel (1 Kings 16:31-33)" (Walvoord, BKC) </vt:lpstr>
      <vt:lpstr>Thyatira (Rev. 2:18-29)</vt:lpstr>
      <vt:lpstr>HIV • AIDS</vt:lpstr>
      <vt:lpstr>AIDS</vt:lpstr>
      <vt:lpstr>"Therefore, I will throw her on a bed of suffering, and those who commit adultery with her will suffer greatly unless they repent and turn away from her evil deeds. 23I will strike her children dead…" (2:22-23a NLT)</vt:lpstr>
      <vt:lpstr>Thyatira (Rev. 2:18-29)</vt:lpstr>
      <vt:lpstr>The Cure for AIDS</vt:lpstr>
      <vt:lpstr>Faithful believers must persevere (2:24-25)</vt:lpstr>
      <vt:lpstr>How does Jesus respond to immorality among believers?</vt:lpstr>
      <vt:lpstr>IV.  Jesus rewards faithfulness (2:26-29).</vt:lpstr>
      <vt:lpstr>Thyatira (Rev. 2:18-29)</vt:lpstr>
      <vt:lpstr>Thyatira</vt:lpstr>
      <vt:lpstr>The Overcomers (Rev. 2–3)</vt:lpstr>
      <vt:lpstr>The Overcomers (Rev. 2–3)</vt:lpstr>
      <vt:lpstr>The Overcomers (Rev. 2–3)</vt:lpstr>
      <vt:lpstr>The Overcomers (Rev. 2–3)</vt:lpstr>
      <vt:lpstr>The Overcomers (Rev. 2–3)</vt:lpstr>
      <vt:lpstr>Are you ready to rule the world?</vt:lpstr>
      <vt:lpstr>The Rule of Christ</vt:lpstr>
      <vt:lpstr>Our Future (Rev. 19–20)</vt:lpstr>
      <vt:lpstr>The Future Reign of the Servant Kings</vt:lpstr>
      <vt:lpstr>Revelation 20:4 (NAU)</vt:lpstr>
      <vt:lpstr>"Do you not know that saints will judge the world?" (1 Cor. 6:2a)</vt:lpstr>
      <vt:lpstr>"If we endure hardship,  we will reign with him"  (2 Tim. 2:12 NLT)</vt:lpstr>
      <vt:lpstr>"Those who are victorious will sit with me on my throne, just as I was victorious and sat with my Father on his throne"  (Rev. 3:21 NLT).</vt:lpstr>
      <vt:lpstr>How does Jesus respond to immorality among believers?</vt:lpstr>
      <vt:lpstr>Service is no substitute for spotlessness</vt:lpstr>
      <vt:lpstr>How does Jesus respond to immorality among believers?</vt:lpstr>
      <vt:lpstr>Porn-Again Christian</vt:lpstr>
      <vt:lpstr>For No Porn-Again:</vt:lpstr>
      <vt:lpstr>Title</vt:lpstr>
      <vt:lpstr>Black</vt:lpstr>
      <vt:lpstr>Jesus Wins!</vt:lpstr>
      <vt:lpstr>NT Sermons link at biblestudydownloads.com</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Christ's Writing Ministry</dc:title>
  <dc:creator>Dr Rick Griffith</dc:creator>
  <cp:lastModifiedBy>Rick Griffith</cp:lastModifiedBy>
  <cp:revision>90</cp:revision>
  <dcterms:created xsi:type="dcterms:W3CDTF">2012-06-24T13:37:09Z</dcterms:created>
  <dcterms:modified xsi:type="dcterms:W3CDTF">2017-06-09T00:17:44Z</dcterms:modified>
</cp:coreProperties>
</file>